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Open Sans ExtraBold"/>
      <p:bold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6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OpenSansExtraBold-bold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2.xml"/><Relationship Id="rId38" Type="http://schemas.openxmlformats.org/officeDocument/2006/relationships/font" Target="fonts/OpenSansExtraBold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gif>
</file>

<file path=ppt/media/image29.gif>
</file>

<file path=ppt/media/image3.png>
</file>

<file path=ppt/media/image30.gif>
</file>

<file path=ppt/media/image31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b182edde2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b182edde2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b182edde20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b182edde20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a9e355c63c_0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a9e355c63c_0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182edde20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b182edde20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b1d5c5d53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b1d5c5d53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b182edde20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b182edde20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b182edde20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b182edde20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1d5c5d53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1d5c5d53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d5c5d53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d5c5d53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b182edde20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b182edde20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b1d5c5d53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b1d5c5d53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a9e355c63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a9e355c63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b1d5c5d53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b1d5c5d53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b1d5c5d53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b1d5c5d53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b18d06c86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b18d06c86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b1d5c5d53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b1d5c5d53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a120be74a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a120be74a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120be74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a120be74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a9e355c63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a9e355c63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9e355c63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9e355c6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b182edde2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b182edde2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b182edde20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b182edde20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a120be74a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a120be74a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b182edde20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b182edde20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930048" y="888967"/>
            <a:ext cx="2096658" cy="2096658"/>
            <a:chOff x="2125225" y="882100"/>
            <a:chExt cx="4498300" cy="4498300"/>
          </a:xfrm>
        </p:grpSpPr>
        <p:sp>
          <p:nvSpPr>
            <p:cNvPr id="10" name="Google Shape;10;p2"/>
            <p:cNvSpPr/>
            <p:nvPr/>
          </p:nvSpPr>
          <p:spPr>
            <a:xfrm>
              <a:off x="2125225" y="882100"/>
              <a:ext cx="4498300" cy="4498300"/>
            </a:xfrm>
            <a:custGeom>
              <a:rect b="b" l="l" r="r" t="t"/>
              <a:pathLst>
                <a:path extrusionOk="0" h="179932" w="179932">
                  <a:moveTo>
                    <a:pt x="90015" y="1"/>
                  </a:moveTo>
                  <a:cubicBezTo>
                    <a:pt x="40328" y="1"/>
                    <a:pt x="1" y="40328"/>
                    <a:pt x="1" y="89918"/>
                  </a:cubicBezTo>
                  <a:cubicBezTo>
                    <a:pt x="1" y="139604"/>
                    <a:pt x="40328" y="179932"/>
                    <a:pt x="90015" y="179932"/>
                  </a:cubicBezTo>
                  <a:cubicBezTo>
                    <a:pt x="139604" y="179932"/>
                    <a:pt x="179932" y="139604"/>
                    <a:pt x="179932" y="89918"/>
                  </a:cubicBezTo>
                  <a:cubicBezTo>
                    <a:pt x="179932" y="40328"/>
                    <a:pt x="139604" y="1"/>
                    <a:pt x="900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901875" y="2235400"/>
              <a:ext cx="933450" cy="1736400"/>
            </a:xfrm>
            <a:custGeom>
              <a:rect b="b" l="l" r="r" t="t"/>
              <a:pathLst>
                <a:path extrusionOk="0" h="69456" w="37338">
                  <a:moveTo>
                    <a:pt x="18668" y="1"/>
                  </a:moveTo>
                  <a:cubicBezTo>
                    <a:pt x="16719" y="1"/>
                    <a:pt x="14651" y="715"/>
                    <a:pt x="12832" y="1536"/>
                  </a:cubicBezTo>
                  <a:cubicBezTo>
                    <a:pt x="10806" y="2501"/>
                    <a:pt x="8877" y="3562"/>
                    <a:pt x="7043" y="4720"/>
                  </a:cubicBezTo>
                  <a:cubicBezTo>
                    <a:pt x="3570" y="6843"/>
                    <a:pt x="1" y="10219"/>
                    <a:pt x="579" y="14175"/>
                  </a:cubicBezTo>
                  <a:cubicBezTo>
                    <a:pt x="965" y="17069"/>
                    <a:pt x="3377" y="19095"/>
                    <a:pt x="5114" y="21411"/>
                  </a:cubicBezTo>
                  <a:cubicBezTo>
                    <a:pt x="6947" y="23823"/>
                    <a:pt x="8105" y="26717"/>
                    <a:pt x="8491" y="29708"/>
                  </a:cubicBezTo>
                  <a:cubicBezTo>
                    <a:pt x="8973" y="33567"/>
                    <a:pt x="8105" y="37812"/>
                    <a:pt x="10903" y="40803"/>
                  </a:cubicBezTo>
                  <a:cubicBezTo>
                    <a:pt x="13990" y="44083"/>
                    <a:pt x="16691" y="46206"/>
                    <a:pt x="17367" y="51030"/>
                  </a:cubicBezTo>
                  <a:cubicBezTo>
                    <a:pt x="18042" y="55564"/>
                    <a:pt x="17174" y="60195"/>
                    <a:pt x="17656" y="64729"/>
                  </a:cubicBezTo>
                  <a:cubicBezTo>
                    <a:pt x="17849" y="66370"/>
                    <a:pt x="18331" y="68203"/>
                    <a:pt x="19682" y="69071"/>
                  </a:cubicBezTo>
                  <a:cubicBezTo>
                    <a:pt x="20159" y="69336"/>
                    <a:pt x="20686" y="69455"/>
                    <a:pt x="21223" y="69455"/>
                  </a:cubicBezTo>
                  <a:cubicBezTo>
                    <a:pt x="22641" y="69455"/>
                    <a:pt x="24122" y="68621"/>
                    <a:pt x="24892" y="67431"/>
                  </a:cubicBezTo>
                  <a:cubicBezTo>
                    <a:pt x="25857" y="65694"/>
                    <a:pt x="26243" y="63668"/>
                    <a:pt x="25953" y="61739"/>
                  </a:cubicBezTo>
                  <a:cubicBezTo>
                    <a:pt x="25760" y="59713"/>
                    <a:pt x="25664" y="57686"/>
                    <a:pt x="25953" y="55757"/>
                  </a:cubicBezTo>
                  <a:cubicBezTo>
                    <a:pt x="26532" y="52380"/>
                    <a:pt x="28944" y="49679"/>
                    <a:pt x="30102" y="46495"/>
                  </a:cubicBezTo>
                  <a:cubicBezTo>
                    <a:pt x="32514" y="40224"/>
                    <a:pt x="29909" y="32216"/>
                    <a:pt x="34154" y="27007"/>
                  </a:cubicBezTo>
                  <a:cubicBezTo>
                    <a:pt x="35022" y="26138"/>
                    <a:pt x="35794" y="25270"/>
                    <a:pt x="36469" y="24209"/>
                  </a:cubicBezTo>
                  <a:cubicBezTo>
                    <a:pt x="36952" y="23147"/>
                    <a:pt x="37145" y="21990"/>
                    <a:pt x="37145" y="20735"/>
                  </a:cubicBezTo>
                  <a:cubicBezTo>
                    <a:pt x="37338" y="18131"/>
                    <a:pt x="37241" y="15043"/>
                    <a:pt x="35215" y="13403"/>
                  </a:cubicBezTo>
                  <a:cubicBezTo>
                    <a:pt x="34250" y="12728"/>
                    <a:pt x="33189" y="12245"/>
                    <a:pt x="32031" y="11859"/>
                  </a:cubicBezTo>
                  <a:cubicBezTo>
                    <a:pt x="29716" y="10895"/>
                    <a:pt x="27690" y="9255"/>
                    <a:pt x="26339" y="7036"/>
                  </a:cubicBezTo>
                  <a:cubicBezTo>
                    <a:pt x="24988" y="4913"/>
                    <a:pt x="24217" y="2405"/>
                    <a:pt x="22191" y="1054"/>
                  </a:cubicBezTo>
                  <a:cubicBezTo>
                    <a:pt x="21132" y="298"/>
                    <a:pt x="19925" y="1"/>
                    <a:pt x="18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08575" y="1292775"/>
              <a:ext cx="262925" cy="321900"/>
            </a:xfrm>
            <a:custGeom>
              <a:rect b="b" l="l" r="r" t="t"/>
              <a:pathLst>
                <a:path extrusionOk="0" h="12876" w="10517">
                  <a:moveTo>
                    <a:pt x="8697" y="0"/>
                  </a:moveTo>
                  <a:cubicBezTo>
                    <a:pt x="8565" y="0"/>
                    <a:pt x="8431" y="23"/>
                    <a:pt x="8298" y="71"/>
                  </a:cubicBezTo>
                  <a:cubicBezTo>
                    <a:pt x="8008" y="264"/>
                    <a:pt x="7719" y="457"/>
                    <a:pt x="7429" y="843"/>
                  </a:cubicBezTo>
                  <a:cubicBezTo>
                    <a:pt x="5210" y="3062"/>
                    <a:pt x="1" y="2580"/>
                    <a:pt x="194" y="6632"/>
                  </a:cubicBezTo>
                  <a:cubicBezTo>
                    <a:pt x="267" y="8690"/>
                    <a:pt x="1964" y="12876"/>
                    <a:pt x="3921" y="12876"/>
                  </a:cubicBezTo>
                  <a:cubicBezTo>
                    <a:pt x="4532" y="12876"/>
                    <a:pt x="5169" y="12467"/>
                    <a:pt x="5789" y="11456"/>
                  </a:cubicBezTo>
                  <a:lnTo>
                    <a:pt x="9070" y="5956"/>
                  </a:lnTo>
                  <a:cubicBezTo>
                    <a:pt x="9938" y="4799"/>
                    <a:pt x="10420" y="3448"/>
                    <a:pt x="10517" y="2097"/>
                  </a:cubicBezTo>
                  <a:cubicBezTo>
                    <a:pt x="10432" y="1086"/>
                    <a:pt x="9611" y="0"/>
                    <a:pt x="8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01300" y="1118475"/>
              <a:ext cx="1073350" cy="2291375"/>
            </a:xfrm>
            <a:custGeom>
              <a:rect b="b" l="l" r="r" t="t"/>
              <a:pathLst>
                <a:path extrusionOk="0" h="91655" w="42934">
                  <a:moveTo>
                    <a:pt x="42837" y="0"/>
                  </a:moveTo>
                  <a:lnTo>
                    <a:pt x="42837" y="0"/>
                  </a:lnTo>
                  <a:cubicBezTo>
                    <a:pt x="23541" y="9648"/>
                    <a:pt x="8394" y="25857"/>
                    <a:pt x="1" y="45634"/>
                  </a:cubicBezTo>
                  <a:cubicBezTo>
                    <a:pt x="2123" y="46020"/>
                    <a:pt x="4053" y="46985"/>
                    <a:pt x="5596" y="48625"/>
                  </a:cubicBezTo>
                  <a:cubicBezTo>
                    <a:pt x="8780" y="51906"/>
                    <a:pt x="9745" y="58370"/>
                    <a:pt x="6851" y="62036"/>
                  </a:cubicBezTo>
                  <a:cubicBezTo>
                    <a:pt x="5500" y="63772"/>
                    <a:pt x="3570" y="64737"/>
                    <a:pt x="2799" y="66860"/>
                  </a:cubicBezTo>
                  <a:cubicBezTo>
                    <a:pt x="2027" y="68886"/>
                    <a:pt x="2606" y="71491"/>
                    <a:pt x="3088" y="73806"/>
                  </a:cubicBezTo>
                  <a:cubicBezTo>
                    <a:pt x="4246" y="79016"/>
                    <a:pt x="4632" y="84419"/>
                    <a:pt x="4053" y="89821"/>
                  </a:cubicBezTo>
                  <a:cubicBezTo>
                    <a:pt x="3860" y="90690"/>
                    <a:pt x="4535" y="91558"/>
                    <a:pt x="5403" y="91654"/>
                  </a:cubicBezTo>
                  <a:cubicBezTo>
                    <a:pt x="6175" y="91654"/>
                    <a:pt x="6754" y="90979"/>
                    <a:pt x="6754" y="90304"/>
                  </a:cubicBezTo>
                  <a:lnTo>
                    <a:pt x="9166" y="71008"/>
                  </a:lnTo>
                  <a:cubicBezTo>
                    <a:pt x="9263" y="70236"/>
                    <a:pt x="9455" y="69368"/>
                    <a:pt x="9745" y="68596"/>
                  </a:cubicBezTo>
                  <a:cubicBezTo>
                    <a:pt x="10710" y="66860"/>
                    <a:pt x="12639" y="66570"/>
                    <a:pt x="14279" y="65991"/>
                  </a:cubicBezTo>
                  <a:cubicBezTo>
                    <a:pt x="18621" y="64255"/>
                    <a:pt x="21419" y="58273"/>
                    <a:pt x="20454" y="52870"/>
                  </a:cubicBezTo>
                  <a:cubicBezTo>
                    <a:pt x="19875" y="49687"/>
                    <a:pt x="18138" y="46889"/>
                    <a:pt x="18235" y="43512"/>
                  </a:cubicBezTo>
                  <a:cubicBezTo>
                    <a:pt x="18138" y="42644"/>
                    <a:pt x="18331" y="41775"/>
                    <a:pt x="18621" y="41004"/>
                  </a:cubicBezTo>
                  <a:cubicBezTo>
                    <a:pt x="19551" y="39000"/>
                    <a:pt x="21119" y="38588"/>
                    <a:pt x="22693" y="38588"/>
                  </a:cubicBezTo>
                  <a:cubicBezTo>
                    <a:pt x="23241" y="38588"/>
                    <a:pt x="23790" y="38638"/>
                    <a:pt x="24313" y="38688"/>
                  </a:cubicBezTo>
                  <a:cubicBezTo>
                    <a:pt x="25671" y="38882"/>
                    <a:pt x="27060" y="39029"/>
                    <a:pt x="28443" y="39029"/>
                  </a:cubicBezTo>
                  <a:cubicBezTo>
                    <a:pt x="30498" y="39029"/>
                    <a:pt x="32540" y="38704"/>
                    <a:pt x="34443" y="37723"/>
                  </a:cubicBezTo>
                  <a:cubicBezTo>
                    <a:pt x="38013" y="35987"/>
                    <a:pt x="40232" y="32224"/>
                    <a:pt x="40135" y="28268"/>
                  </a:cubicBezTo>
                  <a:cubicBezTo>
                    <a:pt x="39942" y="25567"/>
                    <a:pt x="38592" y="23252"/>
                    <a:pt x="37820" y="20647"/>
                  </a:cubicBezTo>
                  <a:cubicBezTo>
                    <a:pt x="36566" y="16209"/>
                    <a:pt x="37145" y="11385"/>
                    <a:pt x="39460" y="7333"/>
                  </a:cubicBezTo>
                  <a:cubicBezTo>
                    <a:pt x="40907" y="5114"/>
                    <a:pt x="42933" y="2605"/>
                    <a:pt x="42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54250" y="976175"/>
              <a:ext cx="1869275" cy="2520500"/>
            </a:xfrm>
            <a:custGeom>
              <a:rect b="b" l="l" r="r" t="t"/>
              <a:pathLst>
                <a:path extrusionOk="0" h="100820" w="74771">
                  <a:moveTo>
                    <a:pt x="10517" y="0"/>
                  </a:moveTo>
                  <a:lnTo>
                    <a:pt x="10517" y="2123"/>
                  </a:lnTo>
                  <a:cubicBezTo>
                    <a:pt x="10517" y="5982"/>
                    <a:pt x="11288" y="8973"/>
                    <a:pt x="8973" y="12349"/>
                  </a:cubicBezTo>
                  <a:cubicBezTo>
                    <a:pt x="6658" y="15726"/>
                    <a:pt x="2702" y="17270"/>
                    <a:pt x="869" y="21418"/>
                  </a:cubicBezTo>
                  <a:cubicBezTo>
                    <a:pt x="194" y="22673"/>
                    <a:pt x="1" y="24120"/>
                    <a:pt x="194" y="25567"/>
                  </a:cubicBezTo>
                  <a:cubicBezTo>
                    <a:pt x="776" y="28841"/>
                    <a:pt x="3333" y="30085"/>
                    <a:pt x="5962" y="30085"/>
                  </a:cubicBezTo>
                  <a:cubicBezTo>
                    <a:pt x="6819" y="30085"/>
                    <a:pt x="7684" y="29953"/>
                    <a:pt x="8491" y="29715"/>
                  </a:cubicBezTo>
                  <a:cubicBezTo>
                    <a:pt x="10808" y="29120"/>
                    <a:pt x="13261" y="27933"/>
                    <a:pt x="15664" y="27933"/>
                  </a:cubicBezTo>
                  <a:cubicBezTo>
                    <a:pt x="16763" y="27933"/>
                    <a:pt x="17851" y="28181"/>
                    <a:pt x="18910" y="28847"/>
                  </a:cubicBezTo>
                  <a:cubicBezTo>
                    <a:pt x="21129" y="30294"/>
                    <a:pt x="22383" y="32803"/>
                    <a:pt x="22480" y="35408"/>
                  </a:cubicBezTo>
                  <a:cubicBezTo>
                    <a:pt x="22673" y="39846"/>
                    <a:pt x="19971" y="42547"/>
                    <a:pt x="17945" y="45538"/>
                  </a:cubicBezTo>
                  <a:cubicBezTo>
                    <a:pt x="16305" y="47853"/>
                    <a:pt x="15148" y="51037"/>
                    <a:pt x="16209" y="53835"/>
                  </a:cubicBezTo>
                  <a:cubicBezTo>
                    <a:pt x="16691" y="54993"/>
                    <a:pt x="17560" y="55957"/>
                    <a:pt x="18138" y="57115"/>
                  </a:cubicBezTo>
                  <a:cubicBezTo>
                    <a:pt x="19296" y="59527"/>
                    <a:pt x="18910" y="62614"/>
                    <a:pt x="18331" y="65412"/>
                  </a:cubicBezTo>
                  <a:cubicBezTo>
                    <a:pt x="17656" y="68885"/>
                    <a:pt x="16691" y="72455"/>
                    <a:pt x="18331" y="75928"/>
                  </a:cubicBezTo>
                  <a:cubicBezTo>
                    <a:pt x="18841" y="77288"/>
                    <a:pt x="20174" y="78199"/>
                    <a:pt x="21672" y="78199"/>
                  </a:cubicBezTo>
                  <a:cubicBezTo>
                    <a:pt x="21874" y="78199"/>
                    <a:pt x="22080" y="78182"/>
                    <a:pt x="22287" y="78147"/>
                  </a:cubicBezTo>
                  <a:cubicBezTo>
                    <a:pt x="24892" y="77376"/>
                    <a:pt x="25278" y="73613"/>
                    <a:pt x="25374" y="70526"/>
                  </a:cubicBezTo>
                  <a:lnTo>
                    <a:pt x="25471" y="61071"/>
                  </a:lnTo>
                  <a:cubicBezTo>
                    <a:pt x="25471" y="59597"/>
                    <a:pt x="26449" y="58677"/>
                    <a:pt x="27446" y="58677"/>
                  </a:cubicBezTo>
                  <a:cubicBezTo>
                    <a:pt x="27950" y="58677"/>
                    <a:pt x="28459" y="58912"/>
                    <a:pt x="28847" y="59431"/>
                  </a:cubicBezTo>
                  <a:cubicBezTo>
                    <a:pt x="30584" y="61843"/>
                    <a:pt x="31742" y="64447"/>
                    <a:pt x="32321" y="67245"/>
                  </a:cubicBezTo>
                  <a:cubicBezTo>
                    <a:pt x="33092" y="71008"/>
                    <a:pt x="34733" y="74481"/>
                    <a:pt x="36952" y="77568"/>
                  </a:cubicBezTo>
                  <a:cubicBezTo>
                    <a:pt x="37241" y="78147"/>
                    <a:pt x="37627" y="78726"/>
                    <a:pt x="37820" y="79305"/>
                  </a:cubicBezTo>
                  <a:cubicBezTo>
                    <a:pt x="38688" y="81910"/>
                    <a:pt x="39074" y="84611"/>
                    <a:pt x="39074" y="87313"/>
                  </a:cubicBezTo>
                  <a:cubicBezTo>
                    <a:pt x="39171" y="91847"/>
                    <a:pt x="39364" y="96285"/>
                    <a:pt x="39460" y="100820"/>
                  </a:cubicBezTo>
                  <a:lnTo>
                    <a:pt x="73613" y="100820"/>
                  </a:lnTo>
                  <a:cubicBezTo>
                    <a:pt x="74385" y="95996"/>
                    <a:pt x="74771" y="91075"/>
                    <a:pt x="74771" y="86251"/>
                  </a:cubicBezTo>
                  <a:cubicBezTo>
                    <a:pt x="74771" y="46406"/>
                    <a:pt x="48625" y="11385"/>
                    <a:pt x="10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802325" y="4177400"/>
            <a:ext cx="7521900" cy="359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02325" y="1951950"/>
            <a:ext cx="7521900" cy="2096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668598" y="1124211"/>
            <a:ext cx="147102" cy="358950"/>
          </a:xfrm>
          <a:custGeom>
            <a:rect b="b" l="l" r="r" t="t"/>
            <a:pathLst>
              <a:path extrusionOk="0" h="26134" w="10710">
                <a:moveTo>
                  <a:pt x="7479" y="0"/>
                </a:moveTo>
                <a:cubicBezTo>
                  <a:pt x="6701" y="0"/>
                  <a:pt x="5951" y="199"/>
                  <a:pt x="5307" y="557"/>
                </a:cubicBezTo>
                <a:cubicBezTo>
                  <a:pt x="3474" y="1521"/>
                  <a:pt x="2316" y="4705"/>
                  <a:pt x="2220" y="6731"/>
                </a:cubicBezTo>
                <a:cubicBezTo>
                  <a:pt x="2220" y="7792"/>
                  <a:pt x="2316" y="8854"/>
                  <a:pt x="2509" y="9915"/>
                </a:cubicBezTo>
                <a:cubicBezTo>
                  <a:pt x="2799" y="13967"/>
                  <a:pt x="2220" y="18115"/>
                  <a:pt x="773" y="21975"/>
                </a:cubicBezTo>
                <a:cubicBezTo>
                  <a:pt x="194" y="23229"/>
                  <a:pt x="1" y="24676"/>
                  <a:pt x="194" y="26123"/>
                </a:cubicBezTo>
                <a:cubicBezTo>
                  <a:pt x="271" y="26130"/>
                  <a:pt x="349" y="26134"/>
                  <a:pt x="426" y="26134"/>
                </a:cubicBezTo>
                <a:cubicBezTo>
                  <a:pt x="1408" y="26134"/>
                  <a:pt x="2366" y="25577"/>
                  <a:pt x="2992" y="24772"/>
                </a:cubicBezTo>
                <a:cubicBezTo>
                  <a:pt x="4053" y="23422"/>
                  <a:pt x="4728" y="21782"/>
                  <a:pt x="5018" y="20142"/>
                </a:cubicBezTo>
                <a:cubicBezTo>
                  <a:pt x="5018" y="19273"/>
                  <a:pt x="5211" y="18405"/>
                  <a:pt x="5500" y="17633"/>
                </a:cubicBezTo>
                <a:cubicBezTo>
                  <a:pt x="6272" y="16379"/>
                  <a:pt x="7912" y="16089"/>
                  <a:pt x="9070" y="15221"/>
                </a:cubicBezTo>
                <a:cubicBezTo>
                  <a:pt x="9745" y="14739"/>
                  <a:pt x="10324" y="13967"/>
                  <a:pt x="10710" y="13099"/>
                </a:cubicBezTo>
                <a:cubicBezTo>
                  <a:pt x="10227" y="8757"/>
                  <a:pt x="9456" y="4319"/>
                  <a:pt x="8298" y="74"/>
                </a:cubicBezTo>
                <a:cubicBezTo>
                  <a:pt x="8024" y="24"/>
                  <a:pt x="7750" y="0"/>
                  <a:pt x="7479" y="0"/>
                </a:cubicBezTo>
                <a:close/>
              </a:path>
            </a:pathLst>
          </a:custGeom>
          <a:solidFill>
            <a:srgbClr val="7B8C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1081699" y="1886013"/>
            <a:ext cx="698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319425" y="4142988"/>
            <a:ext cx="44877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" name="Google Shape;20;p2"/>
          <p:cNvSpPr/>
          <p:nvPr/>
        </p:nvSpPr>
        <p:spPr>
          <a:xfrm>
            <a:off x="6093045" y="1171822"/>
            <a:ext cx="1770644" cy="685785"/>
          </a:xfrm>
          <a:custGeom>
            <a:rect b="b" l="l" r="r" t="t"/>
            <a:pathLst>
              <a:path extrusionOk="0" fill="none" h="58853" w="151954">
                <a:moveTo>
                  <a:pt x="135359" y="1"/>
                </a:moveTo>
                <a:cubicBezTo>
                  <a:pt x="143077" y="1351"/>
                  <a:pt x="147998" y="4053"/>
                  <a:pt x="148962" y="7912"/>
                </a:cubicBezTo>
                <a:cubicBezTo>
                  <a:pt x="151953" y="19586"/>
                  <a:pt x="118765" y="38013"/>
                  <a:pt x="74964" y="49011"/>
                </a:cubicBezTo>
                <a:cubicBezTo>
                  <a:pt x="43126" y="57019"/>
                  <a:pt x="14472" y="58852"/>
                  <a:pt x="1" y="54897"/>
                </a:cubicBezTo>
              </a:path>
            </a:pathLst>
          </a:custGeom>
          <a:noFill/>
          <a:ln cap="rnd" cmpd="sng" w="19050">
            <a:solidFill>
              <a:srgbClr val="FFFFF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143542" y="1423124"/>
            <a:ext cx="392363" cy="400065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540000" y="481140"/>
            <a:ext cx="1860368" cy="362222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47558" y="1201722"/>
            <a:ext cx="1246032" cy="252504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371687" y="330275"/>
            <a:ext cx="764068" cy="154836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 flipH="1">
            <a:off x="972623" y="4241845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745708" y="189831"/>
            <a:ext cx="11270975" cy="5208325"/>
          </a:xfrm>
          <a:custGeom>
            <a:rect b="b" l="l" r="r" t="t"/>
            <a:pathLst>
              <a:path extrusionOk="0" h="208333" w="450839">
                <a:moveTo>
                  <a:pt x="51319" y="176656"/>
                </a:moveTo>
                <a:cubicBezTo>
                  <a:pt x="81645" y="146951"/>
                  <a:pt x="157675" y="51914"/>
                  <a:pt x="209492" y="23641"/>
                </a:cubicBezTo>
                <a:cubicBezTo>
                  <a:pt x="261309" y="-4631"/>
                  <a:pt x="325639" y="-3868"/>
                  <a:pt x="362221" y="7021"/>
                </a:cubicBezTo>
                <a:cubicBezTo>
                  <a:pt x="398804" y="17910"/>
                  <a:pt x="420343" y="57214"/>
                  <a:pt x="428987" y="88973"/>
                </a:cubicBezTo>
                <a:cubicBezTo>
                  <a:pt x="437631" y="120732"/>
                  <a:pt x="480995" y="178758"/>
                  <a:pt x="414086" y="197574"/>
                </a:cubicBezTo>
                <a:cubicBezTo>
                  <a:pt x="347178" y="216391"/>
                  <a:pt x="87997" y="205358"/>
                  <a:pt x="27536" y="201872"/>
                </a:cubicBezTo>
                <a:cubicBezTo>
                  <a:pt x="-32925" y="198386"/>
                  <a:pt x="20993" y="206361"/>
                  <a:pt x="51319" y="176656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81" name="Google Shape;81;p11"/>
          <p:cNvSpPr txBox="1"/>
          <p:nvPr>
            <p:ph hasCustomPrompt="1" type="title"/>
          </p:nvPr>
        </p:nvSpPr>
        <p:spPr>
          <a:xfrm>
            <a:off x="1769425" y="1432675"/>
            <a:ext cx="5605200" cy="18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2177750" y="3381400"/>
            <a:ext cx="4788600" cy="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1"/>
          <p:cNvSpPr/>
          <p:nvPr/>
        </p:nvSpPr>
        <p:spPr>
          <a:xfrm>
            <a:off x="4296407" y="327051"/>
            <a:ext cx="725295" cy="739533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841450" y="3255281"/>
            <a:ext cx="7461000" cy="142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841450" y="1436375"/>
            <a:ext cx="7461000" cy="142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>
            <p:ph type="title"/>
          </p:nvPr>
        </p:nvSpPr>
        <p:spPr>
          <a:xfrm>
            <a:off x="540000" y="445025"/>
            <a:ext cx="40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4890763" y="1902475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2" type="subTitle"/>
          </p:nvPr>
        </p:nvSpPr>
        <p:spPr>
          <a:xfrm>
            <a:off x="5142963" y="22364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3" type="subTitle"/>
          </p:nvPr>
        </p:nvSpPr>
        <p:spPr>
          <a:xfrm>
            <a:off x="1262813" y="1902475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4" type="subTitle"/>
          </p:nvPr>
        </p:nvSpPr>
        <p:spPr>
          <a:xfrm>
            <a:off x="1514963" y="22364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5" type="subTitle"/>
          </p:nvPr>
        </p:nvSpPr>
        <p:spPr>
          <a:xfrm>
            <a:off x="4890763" y="3759700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6" type="subTitle"/>
          </p:nvPr>
        </p:nvSpPr>
        <p:spPr>
          <a:xfrm>
            <a:off x="5142963" y="40936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7" type="subTitle"/>
          </p:nvPr>
        </p:nvSpPr>
        <p:spPr>
          <a:xfrm>
            <a:off x="1262813" y="3759700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8" type="subTitle"/>
          </p:nvPr>
        </p:nvSpPr>
        <p:spPr>
          <a:xfrm>
            <a:off x="1514963" y="40936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hasCustomPrompt="1" idx="9" type="title"/>
          </p:nvPr>
        </p:nvSpPr>
        <p:spPr>
          <a:xfrm>
            <a:off x="2238413" y="1407850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/>
          <p:nvPr>
            <p:ph hasCustomPrompt="1" idx="13" type="title"/>
          </p:nvPr>
        </p:nvSpPr>
        <p:spPr>
          <a:xfrm>
            <a:off x="5866413" y="1407850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hasCustomPrompt="1" idx="14" type="title"/>
          </p:nvPr>
        </p:nvSpPr>
        <p:spPr>
          <a:xfrm>
            <a:off x="2238413" y="3263200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hasCustomPrompt="1" idx="15" type="title"/>
          </p:nvPr>
        </p:nvSpPr>
        <p:spPr>
          <a:xfrm>
            <a:off x="5866413" y="3263200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CUSTOM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>
            <a:off x="2007000" y="1377850"/>
            <a:ext cx="5130000" cy="10434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 txBox="1"/>
          <p:nvPr>
            <p:ph type="title"/>
          </p:nvPr>
        </p:nvSpPr>
        <p:spPr>
          <a:xfrm>
            <a:off x="1788000" y="1635700"/>
            <a:ext cx="5568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14"/>
          <p:cNvSpPr txBox="1"/>
          <p:nvPr>
            <p:ph idx="1" type="subTitle"/>
          </p:nvPr>
        </p:nvSpPr>
        <p:spPr>
          <a:xfrm>
            <a:off x="2639250" y="250851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8" name="Google Shape;108;p14"/>
          <p:cNvGrpSpPr/>
          <p:nvPr/>
        </p:nvGrpSpPr>
        <p:grpSpPr>
          <a:xfrm rot="544276">
            <a:off x="7394130" y="3812809"/>
            <a:ext cx="1975648" cy="1801992"/>
            <a:chOff x="6652154" y="3716623"/>
            <a:chExt cx="560631" cy="511352"/>
          </a:xfrm>
        </p:grpSpPr>
        <p:sp>
          <p:nvSpPr>
            <p:cNvPr id="109" name="Google Shape;109;p14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14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11" name="Google Shape;111;p14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4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4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4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4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2">
  <p:cSld name="CUSTOM_3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/>
          <p:nvPr/>
        </p:nvSpPr>
        <p:spPr>
          <a:xfrm>
            <a:off x="2200500" y="1377850"/>
            <a:ext cx="4743000" cy="10434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 txBox="1"/>
          <p:nvPr>
            <p:ph type="title"/>
          </p:nvPr>
        </p:nvSpPr>
        <p:spPr>
          <a:xfrm flipH="1">
            <a:off x="2247900" y="1635688"/>
            <a:ext cx="464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" name="Google Shape;127;p15"/>
          <p:cNvSpPr txBox="1"/>
          <p:nvPr>
            <p:ph idx="1" type="subTitle"/>
          </p:nvPr>
        </p:nvSpPr>
        <p:spPr>
          <a:xfrm flipH="1">
            <a:off x="2639250" y="250851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5"/>
          <p:cNvSpPr/>
          <p:nvPr/>
        </p:nvSpPr>
        <p:spPr>
          <a:xfrm>
            <a:off x="-1151049" y="1390607"/>
            <a:ext cx="12340225" cy="5765050"/>
          </a:xfrm>
          <a:custGeom>
            <a:rect b="b" l="l" r="r" t="t"/>
            <a:pathLst>
              <a:path extrusionOk="0" h="230602" w="493609">
                <a:moveTo>
                  <a:pt x="10990" y="144020"/>
                </a:moveTo>
                <a:cubicBezTo>
                  <a:pt x="32072" y="135384"/>
                  <a:pt x="109669" y="112651"/>
                  <a:pt x="148150" y="115064"/>
                </a:cubicBezTo>
                <a:cubicBezTo>
                  <a:pt x="186631" y="117477"/>
                  <a:pt x="208094" y="159133"/>
                  <a:pt x="241876" y="158498"/>
                </a:cubicBezTo>
                <a:cubicBezTo>
                  <a:pt x="275658" y="157863"/>
                  <a:pt x="332046" y="129923"/>
                  <a:pt x="350842" y="111254"/>
                </a:cubicBezTo>
                <a:cubicBezTo>
                  <a:pt x="369638" y="92585"/>
                  <a:pt x="337761" y="64010"/>
                  <a:pt x="354652" y="46484"/>
                </a:cubicBezTo>
                <a:cubicBezTo>
                  <a:pt x="371543" y="28958"/>
                  <a:pt x="430725" y="-16254"/>
                  <a:pt x="452188" y="6098"/>
                </a:cubicBezTo>
                <a:cubicBezTo>
                  <a:pt x="473651" y="28450"/>
                  <a:pt x="511878" y="149989"/>
                  <a:pt x="483430" y="180596"/>
                </a:cubicBezTo>
                <a:cubicBezTo>
                  <a:pt x="454982" y="211203"/>
                  <a:pt x="341063" y="181485"/>
                  <a:pt x="281500" y="189740"/>
                </a:cubicBezTo>
                <a:cubicBezTo>
                  <a:pt x="221937" y="197995"/>
                  <a:pt x="169359" y="233936"/>
                  <a:pt x="126052" y="230126"/>
                </a:cubicBezTo>
                <a:cubicBezTo>
                  <a:pt x="82745" y="226316"/>
                  <a:pt x="40835" y="181231"/>
                  <a:pt x="21658" y="166880"/>
                </a:cubicBezTo>
                <a:cubicBezTo>
                  <a:pt x="2481" y="152529"/>
                  <a:pt x="-10092" y="152656"/>
                  <a:pt x="10990" y="14402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129" name="Google Shape;129;p15"/>
          <p:cNvSpPr/>
          <p:nvPr/>
        </p:nvSpPr>
        <p:spPr>
          <a:xfrm rot="-1216281">
            <a:off x="7342679" y="3896162"/>
            <a:ext cx="517520" cy="527679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1130681" y="175422"/>
            <a:ext cx="1656370" cy="1656370"/>
            <a:chOff x="2085525" y="4992125"/>
            <a:chExt cx="481825" cy="481825"/>
          </a:xfrm>
        </p:grpSpPr>
        <p:sp>
          <p:nvSpPr>
            <p:cNvPr id="131" name="Google Shape;131;p15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/>
          <p:nvPr/>
        </p:nvSpPr>
        <p:spPr>
          <a:xfrm>
            <a:off x="2973475" y="668525"/>
            <a:ext cx="1968000" cy="720300"/>
          </a:xfrm>
          <a:prstGeom prst="leftArrow">
            <a:avLst>
              <a:gd fmla="val 70149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4572000" y="0"/>
            <a:ext cx="4572000" cy="5109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5244450" y="1901938"/>
            <a:ext cx="3081000" cy="572700"/>
          </a:xfrm>
          <a:prstGeom prst="roundRect">
            <a:avLst>
              <a:gd fmla="val 2145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818550" y="1901938"/>
            <a:ext cx="3081000" cy="5727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 txBox="1"/>
          <p:nvPr>
            <p:ph type="title"/>
          </p:nvPr>
        </p:nvSpPr>
        <p:spPr>
          <a:xfrm flipH="1">
            <a:off x="1234625" y="1924413"/>
            <a:ext cx="224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16"/>
          <p:cNvSpPr txBox="1"/>
          <p:nvPr>
            <p:ph idx="1" type="subTitle"/>
          </p:nvPr>
        </p:nvSpPr>
        <p:spPr>
          <a:xfrm flipH="1">
            <a:off x="818600" y="2521250"/>
            <a:ext cx="30810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6"/>
          <p:cNvSpPr txBox="1"/>
          <p:nvPr>
            <p:ph idx="2" type="title"/>
          </p:nvPr>
        </p:nvSpPr>
        <p:spPr>
          <a:xfrm flipH="1">
            <a:off x="5660400" y="1924413"/>
            <a:ext cx="224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16"/>
          <p:cNvSpPr txBox="1"/>
          <p:nvPr>
            <p:ph idx="3" type="subTitle"/>
          </p:nvPr>
        </p:nvSpPr>
        <p:spPr>
          <a:xfrm flipH="1">
            <a:off x="5244375" y="2521250"/>
            <a:ext cx="30810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16"/>
          <p:cNvSpPr/>
          <p:nvPr/>
        </p:nvSpPr>
        <p:spPr>
          <a:xfrm flipH="1">
            <a:off x="4504850" y="3731275"/>
            <a:ext cx="1968000" cy="720300"/>
          </a:xfrm>
          <a:prstGeom prst="leftArrow">
            <a:avLst>
              <a:gd fmla="val 70149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3">
  <p:cSld name="CUSTOM_3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>
            <a:off x="2200500" y="1377850"/>
            <a:ext cx="4743000" cy="10434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 txBox="1"/>
          <p:nvPr>
            <p:ph type="title"/>
          </p:nvPr>
        </p:nvSpPr>
        <p:spPr>
          <a:xfrm flipH="1">
            <a:off x="2247900" y="1635688"/>
            <a:ext cx="464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17"/>
          <p:cNvSpPr txBox="1"/>
          <p:nvPr>
            <p:ph idx="1" type="subTitle"/>
          </p:nvPr>
        </p:nvSpPr>
        <p:spPr>
          <a:xfrm flipH="1">
            <a:off x="2639250" y="250851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7"/>
          <p:cNvSpPr/>
          <p:nvPr/>
        </p:nvSpPr>
        <p:spPr>
          <a:xfrm>
            <a:off x="-2959298" y="1618853"/>
            <a:ext cx="13294725" cy="6322425"/>
          </a:xfrm>
          <a:custGeom>
            <a:rect b="b" l="l" r="r" t="t"/>
            <a:pathLst>
              <a:path extrusionOk="0" h="252897" w="531789">
                <a:moveTo>
                  <a:pt x="502420" y="77740"/>
                </a:moveTo>
                <a:cubicBezTo>
                  <a:pt x="478544" y="78375"/>
                  <a:pt x="423680" y="100346"/>
                  <a:pt x="388120" y="118126"/>
                </a:cubicBezTo>
                <a:cubicBezTo>
                  <a:pt x="352560" y="135906"/>
                  <a:pt x="318651" y="189754"/>
                  <a:pt x="289060" y="184420"/>
                </a:cubicBezTo>
                <a:cubicBezTo>
                  <a:pt x="259469" y="179086"/>
                  <a:pt x="231402" y="101108"/>
                  <a:pt x="210574" y="86122"/>
                </a:cubicBezTo>
                <a:cubicBezTo>
                  <a:pt x="189746" y="71136"/>
                  <a:pt x="181491" y="108855"/>
                  <a:pt x="164092" y="94504"/>
                </a:cubicBezTo>
                <a:cubicBezTo>
                  <a:pt x="146693" y="80153"/>
                  <a:pt x="133485" y="-238"/>
                  <a:pt x="106180" y="16"/>
                </a:cubicBezTo>
                <a:cubicBezTo>
                  <a:pt x="78875" y="270"/>
                  <a:pt x="-3929" y="57039"/>
                  <a:pt x="262" y="96028"/>
                </a:cubicBezTo>
                <a:cubicBezTo>
                  <a:pt x="4453" y="135017"/>
                  <a:pt x="86114" y="208677"/>
                  <a:pt x="131326" y="233950"/>
                </a:cubicBezTo>
                <a:cubicBezTo>
                  <a:pt x="176538" y="259223"/>
                  <a:pt x="211336" y="253889"/>
                  <a:pt x="271534" y="247666"/>
                </a:cubicBezTo>
                <a:cubicBezTo>
                  <a:pt x="331732" y="241443"/>
                  <a:pt x="449207" y="218837"/>
                  <a:pt x="492514" y="196612"/>
                </a:cubicBezTo>
                <a:cubicBezTo>
                  <a:pt x="535821" y="174387"/>
                  <a:pt x="529725" y="134128"/>
                  <a:pt x="531376" y="114316"/>
                </a:cubicBezTo>
                <a:cubicBezTo>
                  <a:pt x="533027" y="94504"/>
                  <a:pt x="526296" y="77105"/>
                  <a:pt x="502420" y="7774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148" name="Google Shape;148;p17"/>
          <p:cNvSpPr/>
          <p:nvPr/>
        </p:nvSpPr>
        <p:spPr>
          <a:xfrm rot="225497">
            <a:off x="7355756" y="3906613"/>
            <a:ext cx="517557" cy="527717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17"/>
          <p:cNvGrpSpPr/>
          <p:nvPr/>
        </p:nvGrpSpPr>
        <p:grpSpPr>
          <a:xfrm>
            <a:off x="6313205" y="203476"/>
            <a:ext cx="1637000" cy="1637049"/>
            <a:chOff x="1492675" y="4992125"/>
            <a:chExt cx="481825" cy="481825"/>
          </a:xfrm>
        </p:grpSpPr>
        <p:sp>
          <p:nvSpPr>
            <p:cNvPr id="150" name="Google Shape;150;p17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539975" y="2369350"/>
            <a:ext cx="8064000" cy="214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type="title"/>
          </p:nvPr>
        </p:nvSpPr>
        <p:spPr>
          <a:xfrm>
            <a:off x="540000" y="445025"/>
            <a:ext cx="308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677538" y="32532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7" name="Google Shape;157;p18"/>
          <p:cNvSpPr txBox="1"/>
          <p:nvPr>
            <p:ph idx="2" type="subTitle"/>
          </p:nvPr>
        </p:nvSpPr>
        <p:spPr>
          <a:xfrm>
            <a:off x="641525" y="3587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8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 txBox="1"/>
          <p:nvPr>
            <p:ph idx="3" type="subTitle"/>
          </p:nvPr>
        </p:nvSpPr>
        <p:spPr>
          <a:xfrm>
            <a:off x="2662138" y="32532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1" name="Google Shape;161;p18"/>
          <p:cNvSpPr txBox="1"/>
          <p:nvPr>
            <p:ph idx="4" type="subTitle"/>
          </p:nvPr>
        </p:nvSpPr>
        <p:spPr>
          <a:xfrm>
            <a:off x="2626075" y="3587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8"/>
          <p:cNvSpPr txBox="1"/>
          <p:nvPr>
            <p:ph idx="5" type="subTitle"/>
          </p:nvPr>
        </p:nvSpPr>
        <p:spPr>
          <a:xfrm>
            <a:off x="4646813" y="32532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3" name="Google Shape;163;p18"/>
          <p:cNvSpPr txBox="1"/>
          <p:nvPr>
            <p:ph idx="6" type="subTitle"/>
          </p:nvPr>
        </p:nvSpPr>
        <p:spPr>
          <a:xfrm>
            <a:off x="4610750" y="3587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8"/>
          <p:cNvSpPr txBox="1"/>
          <p:nvPr>
            <p:ph idx="7" type="subTitle"/>
          </p:nvPr>
        </p:nvSpPr>
        <p:spPr>
          <a:xfrm>
            <a:off x="6631413" y="32532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idx="8" type="subTitle"/>
          </p:nvPr>
        </p:nvSpPr>
        <p:spPr>
          <a:xfrm>
            <a:off x="6595425" y="3587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5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 txBox="1"/>
          <p:nvPr>
            <p:ph type="title"/>
          </p:nvPr>
        </p:nvSpPr>
        <p:spPr>
          <a:xfrm>
            <a:off x="540000" y="445025"/>
            <a:ext cx="41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19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539989" y="3454975"/>
            <a:ext cx="2555100" cy="1215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6048889" y="1441025"/>
            <a:ext cx="2555100" cy="1215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19"/>
          <p:cNvSpPr/>
          <p:nvPr/>
        </p:nvSpPr>
        <p:spPr>
          <a:xfrm rot="-5400000">
            <a:off x="2975825" y="2082425"/>
            <a:ext cx="3192300" cy="1909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19"/>
          <p:cNvSpPr txBox="1"/>
          <p:nvPr>
            <p:ph idx="1" type="subTitle"/>
          </p:nvPr>
        </p:nvSpPr>
        <p:spPr>
          <a:xfrm>
            <a:off x="6602575" y="1477725"/>
            <a:ext cx="1907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5" name="Google Shape;175;p19"/>
          <p:cNvSpPr txBox="1"/>
          <p:nvPr>
            <p:ph idx="2" type="subTitle"/>
          </p:nvPr>
        </p:nvSpPr>
        <p:spPr>
          <a:xfrm>
            <a:off x="6143213" y="1811650"/>
            <a:ext cx="23664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9"/>
          <p:cNvSpPr txBox="1"/>
          <p:nvPr>
            <p:ph idx="3" type="subTitle"/>
          </p:nvPr>
        </p:nvSpPr>
        <p:spPr>
          <a:xfrm>
            <a:off x="634376" y="3496475"/>
            <a:ext cx="1907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7" name="Google Shape;177;p19"/>
          <p:cNvSpPr txBox="1"/>
          <p:nvPr>
            <p:ph idx="4" type="subTitle"/>
          </p:nvPr>
        </p:nvSpPr>
        <p:spPr>
          <a:xfrm>
            <a:off x="634350" y="3830400"/>
            <a:ext cx="23664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>
            <a:off x="6142225" y="1679100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3353100" y="1679100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563975" y="1679100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3857700" y="3729850"/>
            <a:ext cx="1428600" cy="531000"/>
          </a:xfrm>
          <a:prstGeom prst="roundRect">
            <a:avLst>
              <a:gd fmla="val 250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6592050" y="3729850"/>
            <a:ext cx="1428600" cy="531000"/>
          </a:xfrm>
          <a:prstGeom prst="roundRect">
            <a:avLst>
              <a:gd fmla="val 250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1068525" y="3729850"/>
            <a:ext cx="1428600" cy="531000"/>
          </a:xfrm>
          <a:prstGeom prst="roundRect">
            <a:avLst>
              <a:gd fmla="val 25023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 txBox="1"/>
          <p:nvPr>
            <p:ph type="title"/>
          </p:nvPr>
        </p:nvSpPr>
        <p:spPr>
          <a:xfrm>
            <a:off x="540000" y="445025"/>
            <a:ext cx="308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20"/>
          <p:cNvSpPr txBox="1"/>
          <p:nvPr>
            <p:ph idx="1" type="subTitle"/>
          </p:nvPr>
        </p:nvSpPr>
        <p:spPr>
          <a:xfrm>
            <a:off x="866413" y="37637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8" name="Google Shape;188;p20"/>
          <p:cNvSpPr txBox="1"/>
          <p:nvPr>
            <p:ph idx="2" type="subTitle"/>
          </p:nvPr>
        </p:nvSpPr>
        <p:spPr>
          <a:xfrm>
            <a:off x="831688" y="2790750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0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 txBox="1"/>
          <p:nvPr>
            <p:ph idx="3" type="subTitle"/>
          </p:nvPr>
        </p:nvSpPr>
        <p:spPr>
          <a:xfrm>
            <a:off x="3653138" y="37637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2" name="Google Shape;192;p20"/>
          <p:cNvSpPr txBox="1"/>
          <p:nvPr>
            <p:ph idx="4" type="subTitle"/>
          </p:nvPr>
        </p:nvSpPr>
        <p:spPr>
          <a:xfrm>
            <a:off x="3618363" y="2790750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0"/>
          <p:cNvSpPr txBox="1"/>
          <p:nvPr>
            <p:ph idx="5" type="subTitle"/>
          </p:nvPr>
        </p:nvSpPr>
        <p:spPr>
          <a:xfrm>
            <a:off x="6442338" y="37637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idx="6" type="subTitle"/>
          </p:nvPr>
        </p:nvSpPr>
        <p:spPr>
          <a:xfrm>
            <a:off x="6407563" y="2790750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4292100" y="1757375"/>
            <a:ext cx="4311900" cy="18033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type="title"/>
          </p:nvPr>
        </p:nvSpPr>
        <p:spPr>
          <a:xfrm>
            <a:off x="4567425" y="1589200"/>
            <a:ext cx="3950400" cy="21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4567425" y="847163"/>
            <a:ext cx="1239900" cy="6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4567425" y="3807025"/>
            <a:ext cx="3019200" cy="48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 flipH="1" rot="10800000">
            <a:off x="-1944489" y="-231378"/>
            <a:ext cx="11931050" cy="6619875"/>
          </a:xfrm>
          <a:custGeom>
            <a:rect b="b" l="l" r="r" t="t"/>
            <a:pathLst>
              <a:path extrusionOk="0" h="264795" w="477242">
                <a:moveTo>
                  <a:pt x="49586" y="111"/>
                </a:moveTo>
                <a:cubicBezTo>
                  <a:pt x="66477" y="1000"/>
                  <a:pt x="79050" y="79867"/>
                  <a:pt x="104450" y="95361"/>
                </a:cubicBezTo>
                <a:cubicBezTo>
                  <a:pt x="129850" y="110855"/>
                  <a:pt x="169093" y="96885"/>
                  <a:pt x="201986" y="93075"/>
                </a:cubicBezTo>
                <a:cubicBezTo>
                  <a:pt x="234879" y="89265"/>
                  <a:pt x="266629" y="63865"/>
                  <a:pt x="301808" y="72501"/>
                </a:cubicBezTo>
                <a:cubicBezTo>
                  <a:pt x="336987" y="81137"/>
                  <a:pt x="383850" y="125206"/>
                  <a:pt x="413060" y="144891"/>
                </a:cubicBezTo>
                <a:cubicBezTo>
                  <a:pt x="442270" y="164576"/>
                  <a:pt x="478465" y="175244"/>
                  <a:pt x="477068" y="190611"/>
                </a:cubicBezTo>
                <a:cubicBezTo>
                  <a:pt x="475671" y="205978"/>
                  <a:pt x="436047" y="224774"/>
                  <a:pt x="404678" y="237093"/>
                </a:cubicBezTo>
                <a:cubicBezTo>
                  <a:pt x="373309" y="249412"/>
                  <a:pt x="318445" y="266684"/>
                  <a:pt x="288854" y="264525"/>
                </a:cubicBezTo>
                <a:cubicBezTo>
                  <a:pt x="259263" y="262366"/>
                  <a:pt x="252024" y="231632"/>
                  <a:pt x="227132" y="224139"/>
                </a:cubicBezTo>
                <a:cubicBezTo>
                  <a:pt x="202240" y="216646"/>
                  <a:pt x="164394" y="213217"/>
                  <a:pt x="139502" y="219567"/>
                </a:cubicBezTo>
                <a:cubicBezTo>
                  <a:pt x="114610" y="225917"/>
                  <a:pt x="98862" y="262874"/>
                  <a:pt x="77780" y="262239"/>
                </a:cubicBezTo>
                <a:cubicBezTo>
                  <a:pt x="56698" y="261604"/>
                  <a:pt x="25456" y="244459"/>
                  <a:pt x="13010" y="215757"/>
                </a:cubicBezTo>
                <a:cubicBezTo>
                  <a:pt x="564" y="187055"/>
                  <a:pt x="-2992" y="125968"/>
                  <a:pt x="3104" y="90027"/>
                </a:cubicBezTo>
                <a:cubicBezTo>
                  <a:pt x="9200" y="54086"/>
                  <a:pt x="32695" y="-778"/>
                  <a:pt x="49586" y="111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197" name="Google Shape;197;p21"/>
          <p:cNvSpPr/>
          <p:nvPr/>
        </p:nvSpPr>
        <p:spPr>
          <a:xfrm>
            <a:off x="4527800" y="917425"/>
            <a:ext cx="3821100" cy="3263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1"/>
          <p:cNvSpPr/>
          <p:nvPr/>
        </p:nvSpPr>
        <p:spPr>
          <a:xfrm>
            <a:off x="667400" y="1896588"/>
            <a:ext cx="3354600" cy="6522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 txBox="1"/>
          <p:nvPr>
            <p:ph type="title"/>
          </p:nvPr>
        </p:nvSpPr>
        <p:spPr>
          <a:xfrm flipH="1">
            <a:off x="882700" y="1958838"/>
            <a:ext cx="3497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0" name="Google Shape;200;p21"/>
          <p:cNvSpPr txBox="1"/>
          <p:nvPr>
            <p:ph idx="1" type="subTitle"/>
          </p:nvPr>
        </p:nvSpPr>
        <p:spPr>
          <a:xfrm flipH="1">
            <a:off x="882700" y="2594713"/>
            <a:ext cx="27609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2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 txBox="1"/>
          <p:nvPr>
            <p:ph type="title"/>
          </p:nvPr>
        </p:nvSpPr>
        <p:spPr>
          <a:xfrm>
            <a:off x="540000" y="445025"/>
            <a:ext cx="308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" name="Google Shape;204;p22"/>
          <p:cNvSpPr txBox="1"/>
          <p:nvPr>
            <p:ph idx="1" type="subTitle"/>
          </p:nvPr>
        </p:nvSpPr>
        <p:spPr>
          <a:xfrm>
            <a:off x="866413" y="20045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idx="2" type="subTitle"/>
          </p:nvPr>
        </p:nvSpPr>
        <p:spPr>
          <a:xfrm>
            <a:off x="831700" y="2339450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2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 txBox="1"/>
          <p:nvPr>
            <p:ph idx="3" type="subTitle"/>
          </p:nvPr>
        </p:nvSpPr>
        <p:spPr>
          <a:xfrm>
            <a:off x="3653138" y="20045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idx="4" type="subTitle"/>
          </p:nvPr>
        </p:nvSpPr>
        <p:spPr>
          <a:xfrm>
            <a:off x="3618375" y="2339450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2"/>
          <p:cNvSpPr txBox="1"/>
          <p:nvPr>
            <p:ph idx="5" type="subTitle"/>
          </p:nvPr>
        </p:nvSpPr>
        <p:spPr>
          <a:xfrm>
            <a:off x="6442338" y="2004550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idx="6" type="subTitle"/>
          </p:nvPr>
        </p:nvSpPr>
        <p:spPr>
          <a:xfrm>
            <a:off x="6407575" y="2339450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2"/>
          <p:cNvSpPr txBox="1"/>
          <p:nvPr>
            <p:ph idx="7" type="subTitle"/>
          </p:nvPr>
        </p:nvSpPr>
        <p:spPr>
          <a:xfrm>
            <a:off x="866413" y="37390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idx="8" type="subTitle"/>
          </p:nvPr>
        </p:nvSpPr>
        <p:spPr>
          <a:xfrm>
            <a:off x="831700" y="4073975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2"/>
          <p:cNvSpPr txBox="1"/>
          <p:nvPr>
            <p:ph idx="9" type="subTitle"/>
          </p:nvPr>
        </p:nvSpPr>
        <p:spPr>
          <a:xfrm>
            <a:off x="3653138" y="37390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22"/>
          <p:cNvSpPr txBox="1"/>
          <p:nvPr>
            <p:ph idx="13" type="subTitle"/>
          </p:nvPr>
        </p:nvSpPr>
        <p:spPr>
          <a:xfrm>
            <a:off x="3618375" y="4073975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2"/>
          <p:cNvSpPr txBox="1"/>
          <p:nvPr>
            <p:ph idx="14" type="subTitle"/>
          </p:nvPr>
        </p:nvSpPr>
        <p:spPr>
          <a:xfrm>
            <a:off x="6442338" y="37390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15" type="subTitle"/>
          </p:nvPr>
        </p:nvSpPr>
        <p:spPr>
          <a:xfrm>
            <a:off x="6407575" y="4073975"/>
            <a:ext cx="19071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2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/>
          <p:nvPr/>
        </p:nvSpPr>
        <p:spPr>
          <a:xfrm>
            <a:off x="539975" y="2097225"/>
            <a:ext cx="8064000" cy="225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 txBox="1"/>
          <p:nvPr>
            <p:ph type="title"/>
          </p:nvPr>
        </p:nvSpPr>
        <p:spPr>
          <a:xfrm>
            <a:off x="540000" y="445025"/>
            <a:ext cx="308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23"/>
          <p:cNvSpPr txBox="1"/>
          <p:nvPr>
            <p:ph idx="1" type="subTitle"/>
          </p:nvPr>
        </p:nvSpPr>
        <p:spPr>
          <a:xfrm>
            <a:off x="721813" y="2984625"/>
            <a:ext cx="21243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23"/>
          <p:cNvSpPr txBox="1"/>
          <p:nvPr>
            <p:ph idx="2" type="subTitle"/>
          </p:nvPr>
        </p:nvSpPr>
        <p:spPr>
          <a:xfrm>
            <a:off x="831700" y="3319525"/>
            <a:ext cx="19071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3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3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"/>
          <p:cNvSpPr txBox="1"/>
          <p:nvPr>
            <p:ph idx="3" type="subTitle"/>
          </p:nvPr>
        </p:nvSpPr>
        <p:spPr>
          <a:xfrm>
            <a:off x="3508538" y="2984625"/>
            <a:ext cx="21243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idx="4" type="subTitle"/>
          </p:nvPr>
        </p:nvSpPr>
        <p:spPr>
          <a:xfrm>
            <a:off x="3618375" y="3319525"/>
            <a:ext cx="19071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5" type="subTitle"/>
          </p:nvPr>
        </p:nvSpPr>
        <p:spPr>
          <a:xfrm>
            <a:off x="6297700" y="2984625"/>
            <a:ext cx="21243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9" name="Google Shape;229;p23"/>
          <p:cNvSpPr txBox="1"/>
          <p:nvPr>
            <p:ph idx="6" type="subTitle"/>
          </p:nvPr>
        </p:nvSpPr>
        <p:spPr>
          <a:xfrm>
            <a:off x="6407575" y="3319525"/>
            <a:ext cx="19071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 1">
  <p:cSld name="CUSTOM_5_2_2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6142225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3353100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563975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 txBox="1"/>
          <p:nvPr>
            <p:ph type="title"/>
          </p:nvPr>
        </p:nvSpPr>
        <p:spPr>
          <a:xfrm>
            <a:off x="540000" y="445025"/>
            <a:ext cx="308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24"/>
          <p:cNvSpPr txBox="1"/>
          <p:nvPr>
            <p:ph idx="1" type="subTitle"/>
          </p:nvPr>
        </p:nvSpPr>
        <p:spPr>
          <a:xfrm>
            <a:off x="831688" y="3285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4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 txBox="1"/>
          <p:nvPr>
            <p:ph idx="2" type="subTitle"/>
          </p:nvPr>
        </p:nvSpPr>
        <p:spPr>
          <a:xfrm>
            <a:off x="3618363" y="3285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4"/>
          <p:cNvSpPr txBox="1"/>
          <p:nvPr>
            <p:ph idx="3" type="subTitle"/>
          </p:nvPr>
        </p:nvSpPr>
        <p:spPr>
          <a:xfrm>
            <a:off x="6407563" y="3285175"/>
            <a:ext cx="19071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4"/>
          <p:cNvSpPr txBox="1"/>
          <p:nvPr>
            <p:ph idx="4" type="subTitle"/>
          </p:nvPr>
        </p:nvSpPr>
        <p:spPr>
          <a:xfrm>
            <a:off x="866413" y="29281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2" name="Google Shape;242;p24"/>
          <p:cNvSpPr txBox="1"/>
          <p:nvPr>
            <p:ph idx="5" type="subTitle"/>
          </p:nvPr>
        </p:nvSpPr>
        <p:spPr>
          <a:xfrm>
            <a:off x="3653138" y="29281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3" name="Google Shape;243;p24"/>
          <p:cNvSpPr txBox="1"/>
          <p:nvPr>
            <p:ph idx="6" type="subTitle"/>
          </p:nvPr>
        </p:nvSpPr>
        <p:spPr>
          <a:xfrm>
            <a:off x="6443563" y="292817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4" name="Google Shape;244;p24"/>
          <p:cNvSpPr/>
          <p:nvPr/>
        </p:nvSpPr>
        <p:spPr>
          <a:xfrm>
            <a:off x="1251025" y="1723963"/>
            <a:ext cx="1065900" cy="10953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24"/>
          <p:cNvSpPr/>
          <p:nvPr/>
        </p:nvSpPr>
        <p:spPr>
          <a:xfrm>
            <a:off x="4039050" y="1723963"/>
            <a:ext cx="1065900" cy="10953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6827075" y="1723963"/>
            <a:ext cx="1065900" cy="10953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/>
          <p:nvPr/>
        </p:nvSpPr>
        <p:spPr>
          <a:xfrm>
            <a:off x="-603260" y="-214188"/>
            <a:ext cx="10641625" cy="5639800"/>
          </a:xfrm>
          <a:custGeom>
            <a:rect b="b" l="l" r="r" t="t"/>
            <a:pathLst>
              <a:path extrusionOk="0" h="225592" w="425665">
                <a:moveTo>
                  <a:pt x="7224" y="214021"/>
                </a:moveTo>
                <a:cubicBezTo>
                  <a:pt x="-27878" y="197067"/>
                  <a:pt x="76568" y="137466"/>
                  <a:pt x="82872" y="116023"/>
                </a:cubicBezTo>
                <a:cubicBezTo>
                  <a:pt x="89176" y="94580"/>
                  <a:pt x="40129" y="98304"/>
                  <a:pt x="45048" y="85362"/>
                </a:cubicBezTo>
                <a:cubicBezTo>
                  <a:pt x="49967" y="72420"/>
                  <a:pt x="67971" y="41617"/>
                  <a:pt x="112386" y="38369"/>
                </a:cubicBezTo>
                <a:cubicBezTo>
                  <a:pt x="156801" y="35122"/>
                  <a:pt x="276912" y="68647"/>
                  <a:pt x="311536" y="65877"/>
                </a:cubicBezTo>
                <a:cubicBezTo>
                  <a:pt x="346160" y="63107"/>
                  <a:pt x="306044" y="31062"/>
                  <a:pt x="320132" y="21749"/>
                </a:cubicBezTo>
                <a:cubicBezTo>
                  <a:pt x="334221" y="12436"/>
                  <a:pt x="378827" y="-14355"/>
                  <a:pt x="396067" y="10001"/>
                </a:cubicBezTo>
                <a:cubicBezTo>
                  <a:pt x="413308" y="34358"/>
                  <a:pt x="431933" y="142768"/>
                  <a:pt x="423575" y="167888"/>
                </a:cubicBezTo>
                <a:cubicBezTo>
                  <a:pt x="415217" y="193009"/>
                  <a:pt x="367603" y="152414"/>
                  <a:pt x="345921" y="160724"/>
                </a:cubicBezTo>
                <a:cubicBezTo>
                  <a:pt x="324239" y="169034"/>
                  <a:pt x="349933" y="208864"/>
                  <a:pt x="293483" y="217747"/>
                </a:cubicBezTo>
                <a:cubicBezTo>
                  <a:pt x="237034" y="226630"/>
                  <a:pt x="42326" y="230975"/>
                  <a:pt x="7224" y="214021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249" name="Google Shape;249;p25"/>
          <p:cNvSpPr txBox="1"/>
          <p:nvPr>
            <p:ph type="title"/>
          </p:nvPr>
        </p:nvSpPr>
        <p:spPr>
          <a:xfrm>
            <a:off x="2938205" y="812500"/>
            <a:ext cx="3267600" cy="7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0" name="Google Shape;250;p25"/>
          <p:cNvSpPr txBox="1"/>
          <p:nvPr>
            <p:ph idx="1" type="subTitle"/>
          </p:nvPr>
        </p:nvSpPr>
        <p:spPr>
          <a:xfrm>
            <a:off x="2983301" y="1695600"/>
            <a:ext cx="31773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5"/>
          <p:cNvSpPr txBox="1"/>
          <p:nvPr>
            <p:ph idx="2" type="subTitle"/>
          </p:nvPr>
        </p:nvSpPr>
        <p:spPr>
          <a:xfrm>
            <a:off x="2676905" y="38040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5"/>
          <p:cNvSpPr txBox="1"/>
          <p:nvPr/>
        </p:nvSpPr>
        <p:spPr>
          <a:xfrm>
            <a:off x="2676905" y="3197050"/>
            <a:ext cx="3790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2836800" y="672250"/>
            <a:ext cx="3611100" cy="1000800"/>
          </a:xfrm>
          <a:prstGeom prst="roundRect">
            <a:avLst>
              <a:gd fmla="val 3722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"/>
          <p:cNvSpPr/>
          <p:nvPr/>
        </p:nvSpPr>
        <p:spPr>
          <a:xfrm rot="-1700808">
            <a:off x="912160" y="2481273"/>
            <a:ext cx="808811" cy="824688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25"/>
          <p:cNvGrpSpPr/>
          <p:nvPr/>
        </p:nvGrpSpPr>
        <p:grpSpPr>
          <a:xfrm>
            <a:off x="7184356" y="3245278"/>
            <a:ext cx="1640501" cy="1457144"/>
            <a:chOff x="6644304" y="3073628"/>
            <a:chExt cx="576302" cy="511871"/>
          </a:xfrm>
        </p:grpSpPr>
        <p:sp>
          <p:nvSpPr>
            <p:cNvPr id="256" name="Google Shape;256;p25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" name="Google Shape;257;p25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258" name="Google Shape;258;p25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25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5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5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5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3" name="Google Shape;263;p25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5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25"/>
          <p:cNvSpPr/>
          <p:nvPr/>
        </p:nvSpPr>
        <p:spPr>
          <a:xfrm flipH="1">
            <a:off x="7842656" y="2658679"/>
            <a:ext cx="323921" cy="476671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 txBox="1"/>
          <p:nvPr>
            <p:ph idx="1" type="subTitle"/>
          </p:nvPr>
        </p:nvSpPr>
        <p:spPr>
          <a:xfrm>
            <a:off x="539999" y="2062825"/>
            <a:ext cx="3933600" cy="23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hlink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" name="Google Shape;269;p26"/>
          <p:cNvSpPr txBox="1"/>
          <p:nvPr>
            <p:ph idx="2" type="subTitle"/>
          </p:nvPr>
        </p:nvSpPr>
        <p:spPr>
          <a:xfrm>
            <a:off x="642863" y="170582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0" name="Google Shape;270;p26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6"/>
          <p:cNvSpPr txBox="1"/>
          <p:nvPr>
            <p:ph type="title"/>
          </p:nvPr>
        </p:nvSpPr>
        <p:spPr>
          <a:xfrm>
            <a:off x="540000" y="445025"/>
            <a:ext cx="447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" name="Google Shape;272;p26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6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6"/>
          <p:cNvSpPr txBox="1"/>
          <p:nvPr>
            <p:ph idx="3" type="subTitle"/>
          </p:nvPr>
        </p:nvSpPr>
        <p:spPr>
          <a:xfrm>
            <a:off x="4567574" y="2062825"/>
            <a:ext cx="3933600" cy="23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5" name="Google Shape;275;p26"/>
          <p:cNvSpPr txBox="1"/>
          <p:nvPr>
            <p:ph idx="4" type="subTitle"/>
          </p:nvPr>
        </p:nvSpPr>
        <p:spPr>
          <a:xfrm>
            <a:off x="4670438" y="1705825"/>
            <a:ext cx="18351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pen Sans"/>
              <a:buNone/>
              <a:defRPr b="1">
                <a:solidFill>
                  <a:schemeClr val="accent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Open Sans"/>
              <a:buNone/>
              <a:defRPr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276" name="Google Shape;276;p26"/>
          <p:cNvGrpSpPr/>
          <p:nvPr/>
        </p:nvGrpSpPr>
        <p:grpSpPr>
          <a:xfrm>
            <a:off x="352659" y="3969650"/>
            <a:ext cx="2070296" cy="1898190"/>
            <a:chOff x="6015419" y="3716859"/>
            <a:chExt cx="557671" cy="511283"/>
          </a:xfrm>
        </p:grpSpPr>
        <p:sp>
          <p:nvSpPr>
            <p:cNvPr id="277" name="Google Shape;277;p26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8" name="Google Shape;278;p26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279" name="Google Shape;279;p26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6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6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/>
          <p:nvPr/>
        </p:nvSpPr>
        <p:spPr>
          <a:xfrm flipH="1" rot="10800000">
            <a:off x="-603260" y="-214188"/>
            <a:ext cx="10641625" cy="5639800"/>
          </a:xfrm>
          <a:custGeom>
            <a:rect b="b" l="l" r="r" t="t"/>
            <a:pathLst>
              <a:path extrusionOk="0" h="225592" w="425665">
                <a:moveTo>
                  <a:pt x="7224" y="214021"/>
                </a:moveTo>
                <a:cubicBezTo>
                  <a:pt x="-27878" y="197067"/>
                  <a:pt x="76568" y="137466"/>
                  <a:pt x="82872" y="116023"/>
                </a:cubicBezTo>
                <a:cubicBezTo>
                  <a:pt x="89176" y="94580"/>
                  <a:pt x="40129" y="98304"/>
                  <a:pt x="45048" y="85362"/>
                </a:cubicBezTo>
                <a:cubicBezTo>
                  <a:pt x="49967" y="72420"/>
                  <a:pt x="67971" y="41617"/>
                  <a:pt x="112386" y="38369"/>
                </a:cubicBezTo>
                <a:cubicBezTo>
                  <a:pt x="156801" y="35122"/>
                  <a:pt x="276912" y="68647"/>
                  <a:pt x="311536" y="65877"/>
                </a:cubicBezTo>
                <a:cubicBezTo>
                  <a:pt x="346160" y="63107"/>
                  <a:pt x="306044" y="31062"/>
                  <a:pt x="320132" y="21749"/>
                </a:cubicBezTo>
                <a:cubicBezTo>
                  <a:pt x="334221" y="12436"/>
                  <a:pt x="378827" y="-14355"/>
                  <a:pt x="396067" y="10001"/>
                </a:cubicBezTo>
                <a:cubicBezTo>
                  <a:pt x="413308" y="34358"/>
                  <a:pt x="431933" y="142768"/>
                  <a:pt x="423575" y="167888"/>
                </a:cubicBezTo>
                <a:cubicBezTo>
                  <a:pt x="415217" y="193009"/>
                  <a:pt x="367603" y="152414"/>
                  <a:pt x="345921" y="160724"/>
                </a:cubicBezTo>
                <a:cubicBezTo>
                  <a:pt x="324239" y="169034"/>
                  <a:pt x="349933" y="208864"/>
                  <a:pt x="293483" y="217747"/>
                </a:cubicBezTo>
                <a:cubicBezTo>
                  <a:pt x="237034" y="226630"/>
                  <a:pt x="42326" y="230975"/>
                  <a:pt x="7224" y="214021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291" name="Google Shape;291;p27"/>
          <p:cNvSpPr/>
          <p:nvPr/>
        </p:nvSpPr>
        <p:spPr>
          <a:xfrm flipH="1" rot="-9099192">
            <a:off x="912160" y="1905462"/>
            <a:ext cx="808811" cy="824688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7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3" name="Google Shape;293;p27"/>
          <p:cNvSpPr txBox="1"/>
          <p:nvPr>
            <p:ph idx="2"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4" name="Google Shape;294;p27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8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7" name="Google Shape;297;p28"/>
          <p:cNvSpPr/>
          <p:nvPr/>
        </p:nvSpPr>
        <p:spPr>
          <a:xfrm>
            <a:off x="6142225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8"/>
          <p:cNvSpPr/>
          <p:nvPr/>
        </p:nvSpPr>
        <p:spPr>
          <a:xfrm>
            <a:off x="3353100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"/>
          <p:cNvSpPr/>
          <p:nvPr/>
        </p:nvSpPr>
        <p:spPr>
          <a:xfrm>
            <a:off x="563975" y="2173525"/>
            <a:ext cx="2437800" cy="23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8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8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8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/>
          <p:nvPr/>
        </p:nvSpPr>
        <p:spPr>
          <a:xfrm>
            <a:off x="-542973" y="-643684"/>
            <a:ext cx="9131300" cy="5139925"/>
          </a:xfrm>
          <a:custGeom>
            <a:rect b="b" l="l" r="r" t="t"/>
            <a:pathLst>
              <a:path extrusionOk="0" h="205597" w="365252">
                <a:moveTo>
                  <a:pt x="10457" y="53490"/>
                </a:moveTo>
                <a:cubicBezTo>
                  <a:pt x="17507" y="72947"/>
                  <a:pt x="21445" y="125824"/>
                  <a:pt x="50012" y="141390"/>
                </a:cubicBezTo>
                <a:cubicBezTo>
                  <a:pt x="78579" y="156956"/>
                  <a:pt x="145419" y="136263"/>
                  <a:pt x="181861" y="146884"/>
                </a:cubicBezTo>
                <a:cubicBezTo>
                  <a:pt x="218303" y="157505"/>
                  <a:pt x="241789" y="210794"/>
                  <a:pt x="268662" y="205117"/>
                </a:cubicBezTo>
                <a:cubicBezTo>
                  <a:pt x="295536" y="199440"/>
                  <a:pt x="330421" y="145831"/>
                  <a:pt x="343102" y="112823"/>
                </a:cubicBezTo>
                <a:cubicBezTo>
                  <a:pt x="355783" y="79815"/>
                  <a:pt x="384946" y="23961"/>
                  <a:pt x="344750" y="7068"/>
                </a:cubicBezTo>
                <a:cubicBezTo>
                  <a:pt x="304554" y="-9825"/>
                  <a:pt x="158100" y="8533"/>
                  <a:pt x="101927" y="11463"/>
                </a:cubicBezTo>
                <a:cubicBezTo>
                  <a:pt x="45754" y="14393"/>
                  <a:pt x="22955" y="17644"/>
                  <a:pt x="7710" y="24648"/>
                </a:cubicBezTo>
                <a:cubicBezTo>
                  <a:pt x="-7535" y="31653"/>
                  <a:pt x="3407" y="34033"/>
                  <a:pt x="10457" y="5349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305" name="Google Shape;305;p29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06" name="Google Shape;306;p29"/>
          <p:cNvGrpSpPr/>
          <p:nvPr/>
        </p:nvGrpSpPr>
        <p:grpSpPr>
          <a:xfrm>
            <a:off x="7514447" y="-528345"/>
            <a:ext cx="2179097" cy="1997941"/>
            <a:chOff x="6015419" y="3716859"/>
            <a:chExt cx="557671" cy="511283"/>
          </a:xfrm>
        </p:grpSpPr>
        <p:sp>
          <p:nvSpPr>
            <p:cNvPr id="307" name="Google Shape;307;p29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8" name="Google Shape;308;p29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09" name="Google Shape;309;p29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9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9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9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9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9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9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9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9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9" name="Google Shape;319;p29"/>
          <p:cNvSpPr/>
          <p:nvPr/>
        </p:nvSpPr>
        <p:spPr>
          <a:xfrm flipH="1" rot="9450118">
            <a:off x="1068684" y="2718342"/>
            <a:ext cx="578577" cy="589935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540000" y="1152475"/>
            <a:ext cx="8064000" cy="35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" name="Google Shape;35;p4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 txBox="1"/>
          <p:nvPr>
            <p:ph type="title"/>
          </p:nvPr>
        </p:nvSpPr>
        <p:spPr>
          <a:xfrm>
            <a:off x="540000" y="445025"/>
            <a:ext cx="257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5320550" y="3776700"/>
            <a:ext cx="21357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5525450" y="3341075"/>
            <a:ext cx="17259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3" type="subTitle"/>
          </p:nvPr>
        </p:nvSpPr>
        <p:spPr>
          <a:xfrm>
            <a:off x="1687738" y="3776700"/>
            <a:ext cx="21357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3" name="Google Shape;43;p5"/>
          <p:cNvSpPr txBox="1"/>
          <p:nvPr>
            <p:ph idx="4" type="subTitle"/>
          </p:nvPr>
        </p:nvSpPr>
        <p:spPr>
          <a:xfrm>
            <a:off x="1900540" y="3341075"/>
            <a:ext cx="17100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/>
        </p:txBody>
      </p:sp>
      <p:sp>
        <p:nvSpPr>
          <p:cNvPr id="44" name="Google Shape;44;p5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 flipH="1" rot="132724">
            <a:off x="-2261898" y="1863548"/>
            <a:ext cx="12340783" cy="5765311"/>
          </a:xfrm>
          <a:custGeom>
            <a:rect b="b" l="l" r="r" t="t"/>
            <a:pathLst>
              <a:path extrusionOk="0" h="230602" w="493609">
                <a:moveTo>
                  <a:pt x="10990" y="144020"/>
                </a:moveTo>
                <a:cubicBezTo>
                  <a:pt x="32072" y="135384"/>
                  <a:pt x="109669" y="112651"/>
                  <a:pt x="148150" y="115064"/>
                </a:cubicBezTo>
                <a:cubicBezTo>
                  <a:pt x="186631" y="117477"/>
                  <a:pt x="208094" y="159133"/>
                  <a:pt x="241876" y="158498"/>
                </a:cubicBezTo>
                <a:cubicBezTo>
                  <a:pt x="275658" y="157863"/>
                  <a:pt x="332046" y="129923"/>
                  <a:pt x="350842" y="111254"/>
                </a:cubicBezTo>
                <a:cubicBezTo>
                  <a:pt x="369638" y="92585"/>
                  <a:pt x="337761" y="64010"/>
                  <a:pt x="354652" y="46484"/>
                </a:cubicBezTo>
                <a:cubicBezTo>
                  <a:pt x="371543" y="28958"/>
                  <a:pt x="430725" y="-16254"/>
                  <a:pt x="452188" y="6098"/>
                </a:cubicBezTo>
                <a:cubicBezTo>
                  <a:pt x="473651" y="28450"/>
                  <a:pt x="511878" y="149989"/>
                  <a:pt x="483430" y="180596"/>
                </a:cubicBezTo>
                <a:cubicBezTo>
                  <a:pt x="454982" y="211203"/>
                  <a:pt x="341063" y="181485"/>
                  <a:pt x="281500" y="189740"/>
                </a:cubicBezTo>
                <a:cubicBezTo>
                  <a:pt x="221937" y="197995"/>
                  <a:pt x="169359" y="233936"/>
                  <a:pt x="126052" y="230126"/>
                </a:cubicBezTo>
                <a:cubicBezTo>
                  <a:pt x="82745" y="226316"/>
                  <a:pt x="40835" y="181231"/>
                  <a:pt x="21658" y="166880"/>
                </a:cubicBezTo>
                <a:cubicBezTo>
                  <a:pt x="2481" y="152529"/>
                  <a:pt x="-10092" y="152656"/>
                  <a:pt x="10990" y="144020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47" name="Google Shape;47;p5"/>
          <p:cNvSpPr/>
          <p:nvPr/>
        </p:nvSpPr>
        <p:spPr>
          <a:xfrm flipH="1" rot="1216281">
            <a:off x="781028" y="2427612"/>
            <a:ext cx="517520" cy="527679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540000" y="445025"/>
            <a:ext cx="45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6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2422425" y="1436375"/>
            <a:ext cx="4299000" cy="316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/>
          <p:nvPr/>
        </p:nvSpPr>
        <p:spPr>
          <a:xfrm flipH="1">
            <a:off x="445053" y="198569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7"/>
          <p:cNvSpPr/>
          <p:nvPr/>
        </p:nvSpPr>
        <p:spPr>
          <a:xfrm flipH="1">
            <a:off x="1141294" y="2409146"/>
            <a:ext cx="805530" cy="156840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 flipH="1">
            <a:off x="7214489" y="3744452"/>
            <a:ext cx="2106734" cy="410161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 txBox="1"/>
          <p:nvPr>
            <p:ph idx="1" type="subTitle"/>
          </p:nvPr>
        </p:nvSpPr>
        <p:spPr>
          <a:xfrm>
            <a:off x="2635500" y="1654450"/>
            <a:ext cx="3873000" cy="28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8100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>
            <a:off x="0" y="0"/>
            <a:ext cx="9144000" cy="1139100"/>
          </a:xfrm>
          <a:prstGeom prst="round2SameRect">
            <a:avLst>
              <a:gd fmla="val 3851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7"/>
          <p:cNvSpPr/>
          <p:nvPr/>
        </p:nvSpPr>
        <p:spPr>
          <a:xfrm flipH="1">
            <a:off x="7088478" y="333147"/>
            <a:ext cx="1276119" cy="248466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"/>
          <p:cNvSpPr/>
          <p:nvPr/>
        </p:nvSpPr>
        <p:spPr>
          <a:xfrm flipH="1">
            <a:off x="5990173" y="725539"/>
            <a:ext cx="854715" cy="173205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flipH="1" rot="10800000">
            <a:off x="-745708" y="-679594"/>
            <a:ext cx="11270975" cy="5208325"/>
          </a:xfrm>
          <a:custGeom>
            <a:rect b="b" l="l" r="r" t="t"/>
            <a:pathLst>
              <a:path extrusionOk="0" h="208333" w="450839">
                <a:moveTo>
                  <a:pt x="51319" y="176656"/>
                </a:moveTo>
                <a:cubicBezTo>
                  <a:pt x="81645" y="146951"/>
                  <a:pt x="157675" y="51914"/>
                  <a:pt x="209492" y="23641"/>
                </a:cubicBezTo>
                <a:cubicBezTo>
                  <a:pt x="261309" y="-4631"/>
                  <a:pt x="325639" y="-3868"/>
                  <a:pt x="362221" y="7021"/>
                </a:cubicBezTo>
                <a:cubicBezTo>
                  <a:pt x="398804" y="17910"/>
                  <a:pt x="420343" y="57214"/>
                  <a:pt x="428987" y="88973"/>
                </a:cubicBezTo>
                <a:cubicBezTo>
                  <a:pt x="437631" y="120732"/>
                  <a:pt x="480995" y="178758"/>
                  <a:pt x="414086" y="197574"/>
                </a:cubicBezTo>
                <a:cubicBezTo>
                  <a:pt x="347178" y="216391"/>
                  <a:pt x="87997" y="205358"/>
                  <a:pt x="27536" y="201872"/>
                </a:cubicBezTo>
                <a:cubicBezTo>
                  <a:pt x="-32925" y="198386"/>
                  <a:pt x="20993" y="206361"/>
                  <a:pt x="51319" y="176656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65" name="Google Shape;65;p8"/>
          <p:cNvSpPr/>
          <p:nvPr/>
        </p:nvSpPr>
        <p:spPr>
          <a:xfrm>
            <a:off x="962325" y="3132575"/>
            <a:ext cx="7201800" cy="414000"/>
          </a:xfrm>
          <a:prstGeom prst="roundRect">
            <a:avLst>
              <a:gd fmla="val 3609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 rot="10800000">
            <a:off x="4296407" y="3651977"/>
            <a:ext cx="725295" cy="739533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894600" y="1583263"/>
            <a:ext cx="7354800" cy="14439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 txBox="1"/>
          <p:nvPr>
            <p:ph type="title"/>
          </p:nvPr>
        </p:nvSpPr>
        <p:spPr>
          <a:xfrm>
            <a:off x="272100" y="1734488"/>
            <a:ext cx="8599800" cy="11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9" name="Google Shape;69;p8"/>
          <p:cNvSpPr txBox="1"/>
          <p:nvPr>
            <p:ph idx="1" type="subTitle"/>
          </p:nvPr>
        </p:nvSpPr>
        <p:spPr>
          <a:xfrm>
            <a:off x="1055250" y="3132575"/>
            <a:ext cx="70335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/>
          <p:nvPr/>
        </p:nvSpPr>
        <p:spPr>
          <a:xfrm>
            <a:off x="3962275" y="1377850"/>
            <a:ext cx="4439700" cy="1043400"/>
          </a:xfrm>
          <a:prstGeom prst="roundRect">
            <a:avLst>
              <a:gd fmla="val 2145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9"/>
          <p:cNvSpPr txBox="1"/>
          <p:nvPr>
            <p:ph type="title"/>
          </p:nvPr>
        </p:nvSpPr>
        <p:spPr>
          <a:xfrm>
            <a:off x="4048425" y="1635688"/>
            <a:ext cx="435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4239450" y="252196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540000" y="458475"/>
            <a:ext cx="3966000" cy="21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3600"/>
            </a:lvl1pPr>
          </a:lstStyle>
          <a:p/>
        </p:txBody>
      </p:sp>
      <p:sp>
        <p:nvSpPr>
          <p:cNvPr id="76" name="Google Shape;76;p10"/>
          <p:cNvSpPr/>
          <p:nvPr/>
        </p:nvSpPr>
        <p:spPr>
          <a:xfrm rot="-10384054">
            <a:off x="-745976" y="-679417"/>
            <a:ext cx="11271098" cy="5208382"/>
          </a:xfrm>
          <a:custGeom>
            <a:rect b="b" l="l" r="r" t="t"/>
            <a:pathLst>
              <a:path extrusionOk="0" h="208333" w="450839">
                <a:moveTo>
                  <a:pt x="51319" y="176656"/>
                </a:moveTo>
                <a:cubicBezTo>
                  <a:pt x="81645" y="146951"/>
                  <a:pt x="157675" y="51914"/>
                  <a:pt x="209492" y="23641"/>
                </a:cubicBezTo>
                <a:cubicBezTo>
                  <a:pt x="261309" y="-4631"/>
                  <a:pt x="325639" y="-3868"/>
                  <a:pt x="362221" y="7021"/>
                </a:cubicBezTo>
                <a:cubicBezTo>
                  <a:pt x="398804" y="17910"/>
                  <a:pt x="420343" y="57214"/>
                  <a:pt x="428987" y="88973"/>
                </a:cubicBezTo>
                <a:cubicBezTo>
                  <a:pt x="437631" y="120732"/>
                  <a:pt x="480995" y="178758"/>
                  <a:pt x="414086" y="197574"/>
                </a:cubicBezTo>
                <a:cubicBezTo>
                  <a:pt x="347178" y="216391"/>
                  <a:pt x="87997" y="205358"/>
                  <a:pt x="27536" y="201872"/>
                </a:cubicBezTo>
                <a:cubicBezTo>
                  <a:pt x="-32925" y="198386"/>
                  <a:pt x="20993" y="206361"/>
                  <a:pt x="51319" y="176656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77" name="Google Shape;77;p10"/>
          <p:cNvSpPr/>
          <p:nvPr/>
        </p:nvSpPr>
        <p:spPr>
          <a:xfrm>
            <a:off x="6476399" y="772212"/>
            <a:ext cx="997012" cy="202041"/>
          </a:xfrm>
          <a:custGeom>
            <a:rect b="b" l="l" r="r" t="t"/>
            <a:pathLst>
              <a:path extrusionOk="0" h="8407" w="41486">
                <a:moveTo>
                  <a:pt x="20634" y="0"/>
                </a:moveTo>
                <a:cubicBezTo>
                  <a:pt x="17056" y="0"/>
                  <a:pt x="13716" y="1990"/>
                  <a:pt x="11963" y="5126"/>
                </a:cubicBezTo>
                <a:cubicBezTo>
                  <a:pt x="10806" y="4837"/>
                  <a:pt x="9551" y="4644"/>
                  <a:pt x="8297" y="4644"/>
                </a:cubicBezTo>
                <a:cubicBezTo>
                  <a:pt x="4342" y="4644"/>
                  <a:pt x="1061" y="6284"/>
                  <a:pt x="0" y="8406"/>
                </a:cubicBezTo>
                <a:lnTo>
                  <a:pt x="41485" y="8406"/>
                </a:lnTo>
                <a:cubicBezTo>
                  <a:pt x="40714" y="6284"/>
                  <a:pt x="38012" y="4644"/>
                  <a:pt x="34828" y="4644"/>
                </a:cubicBezTo>
                <a:cubicBezTo>
                  <a:pt x="33381" y="4644"/>
                  <a:pt x="31934" y="5030"/>
                  <a:pt x="30680" y="5705"/>
                </a:cubicBezTo>
                <a:cubicBezTo>
                  <a:pt x="29013" y="2187"/>
                  <a:pt x="25481" y="1"/>
                  <a:pt x="21617" y="1"/>
                </a:cubicBezTo>
                <a:cubicBezTo>
                  <a:pt x="21455" y="1"/>
                  <a:pt x="21292" y="5"/>
                  <a:pt x="21129" y="13"/>
                </a:cubicBezTo>
                <a:cubicBezTo>
                  <a:pt x="20963" y="4"/>
                  <a:pt x="20799" y="0"/>
                  <a:pt x="206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0"/>
          <p:cNvSpPr/>
          <p:nvPr/>
        </p:nvSpPr>
        <p:spPr>
          <a:xfrm>
            <a:off x="6960275" y="285850"/>
            <a:ext cx="1488573" cy="289832"/>
          </a:xfrm>
          <a:custGeom>
            <a:rect b="b" l="l" r="r" t="t"/>
            <a:pathLst>
              <a:path extrusionOk="0" h="12060" w="61940">
                <a:moveTo>
                  <a:pt x="31646" y="0"/>
                </a:moveTo>
                <a:cubicBezTo>
                  <a:pt x="25375" y="0"/>
                  <a:pt x="20068" y="2991"/>
                  <a:pt x="17849" y="7332"/>
                </a:cubicBezTo>
                <a:cubicBezTo>
                  <a:pt x="16113" y="6946"/>
                  <a:pt x="14280" y="6657"/>
                  <a:pt x="12447" y="6657"/>
                </a:cubicBezTo>
                <a:cubicBezTo>
                  <a:pt x="6561" y="6657"/>
                  <a:pt x="1545" y="8972"/>
                  <a:pt x="1" y="12060"/>
                </a:cubicBezTo>
                <a:lnTo>
                  <a:pt x="61940" y="12060"/>
                </a:lnTo>
                <a:cubicBezTo>
                  <a:pt x="60782" y="8972"/>
                  <a:pt x="56826" y="6657"/>
                  <a:pt x="52002" y="6657"/>
                </a:cubicBezTo>
                <a:cubicBezTo>
                  <a:pt x="49880" y="6657"/>
                  <a:pt x="47661" y="7236"/>
                  <a:pt x="45731" y="8201"/>
                </a:cubicBezTo>
                <a:cubicBezTo>
                  <a:pt x="43802" y="3473"/>
                  <a:pt x="38206" y="0"/>
                  <a:pt x="3164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340">
          <p15:clr>
            <a:srgbClr val="EA4335"/>
          </p15:clr>
        </p15:guide>
        <p15:guide id="3" pos="542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9.gif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28.gif"/><Relationship Id="rId5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Relationship Id="rId6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9.jpg"/><Relationship Id="rId5" Type="http://schemas.openxmlformats.org/officeDocument/2006/relationships/image" Target="../media/image8.jpg"/><Relationship Id="rId6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gif"/><Relationship Id="rId4" Type="http://schemas.openxmlformats.org/officeDocument/2006/relationships/image" Target="../media/image30.gif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/>
          <p:nvPr>
            <p:ph type="title"/>
          </p:nvPr>
        </p:nvSpPr>
        <p:spPr>
          <a:xfrm>
            <a:off x="272100" y="1734488"/>
            <a:ext cx="8599800" cy="11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SuggesTrip</a:t>
            </a:r>
            <a:endParaRPr/>
          </a:p>
        </p:txBody>
      </p:sp>
      <p:sp>
        <p:nvSpPr>
          <p:cNvPr id="325" name="Google Shape;325;p30"/>
          <p:cNvSpPr txBox="1"/>
          <p:nvPr>
            <p:ph idx="1" type="subTitle"/>
          </p:nvPr>
        </p:nvSpPr>
        <p:spPr>
          <a:xfrm>
            <a:off x="1055250" y="3132575"/>
            <a:ext cx="70335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Find the location that is most suited for you!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6" name="Google Shape;326;p30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-599450" y="1232100"/>
            <a:ext cx="3482626" cy="21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5350" y="-1"/>
            <a:ext cx="2788649" cy="8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9"/>
          <p:cNvSpPr txBox="1"/>
          <p:nvPr>
            <p:ph type="title"/>
          </p:nvPr>
        </p:nvSpPr>
        <p:spPr>
          <a:xfrm flipH="1">
            <a:off x="1999350" y="1635700"/>
            <a:ext cx="514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Functionalities and </a:t>
            </a:r>
            <a:r>
              <a:rPr lang="en" sz="3400">
                <a:solidFill>
                  <a:schemeClr val="dk1"/>
                </a:solidFill>
              </a:rPr>
              <a:t>Design</a:t>
            </a:r>
            <a:endParaRPr sz="3200"/>
          </a:p>
        </p:txBody>
      </p:sp>
      <p:sp>
        <p:nvSpPr>
          <p:cNvPr id="418" name="Google Shape;418;p39"/>
          <p:cNvSpPr txBox="1"/>
          <p:nvPr>
            <p:ph idx="1" type="subTitle"/>
          </p:nvPr>
        </p:nvSpPr>
        <p:spPr>
          <a:xfrm flipH="1">
            <a:off x="2639250" y="2508537"/>
            <a:ext cx="3865500" cy="25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Path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Login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and Homepage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City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Algorithm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ExploreView and CityView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Favourites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FavouritesView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CRUD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views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/>
          <p:nvPr>
            <p:ph type="title"/>
          </p:nvPr>
        </p:nvSpPr>
        <p:spPr>
          <a:xfrm>
            <a:off x="306350" y="192600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Path</a:t>
            </a:r>
            <a:endParaRPr/>
          </a:p>
        </p:txBody>
      </p:sp>
      <p:pic>
        <p:nvPicPr>
          <p:cNvPr id="424" name="Google Shape;424;p40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75" y="692300"/>
            <a:ext cx="7882776" cy="445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1"/>
          <p:cNvSpPr txBox="1"/>
          <p:nvPr>
            <p:ph type="title"/>
          </p:nvPr>
        </p:nvSpPr>
        <p:spPr>
          <a:xfrm>
            <a:off x="540000" y="445025"/>
            <a:ext cx="447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pic>
        <p:nvPicPr>
          <p:cNvPr id="431" name="Google Shape;4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3625" y="-68500"/>
            <a:ext cx="2926976" cy="1500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41"/>
          <p:cNvSpPr txBox="1"/>
          <p:nvPr/>
        </p:nvSpPr>
        <p:spPr>
          <a:xfrm>
            <a:off x="90400" y="1277525"/>
            <a:ext cx="478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Firebase Authentication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We use Firebase AuthUi to allow users to log into our app using various providers: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○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Generic Email 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○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Google account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○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Phone number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○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Anonymous (Guest)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 credentials will be passed to the Firebase Authentication SDK and after getting a response from their servers, the user's access information will be saved into </a:t>
            </a:r>
            <a:r>
              <a:rPr b="1"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Firebase.</a:t>
            </a:r>
            <a:endParaRPr b="1"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33" name="Google Shape;43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900" y="1323925"/>
            <a:ext cx="3881633" cy="34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1"/>
          <p:cNvPicPr preferRelativeResize="0"/>
          <p:nvPr/>
        </p:nvPicPr>
        <p:blipFill rotWithShape="1">
          <a:blip r:embed="rId5">
            <a:alphaModFix/>
          </a:blip>
          <a:srcRect b="22492" l="1117" r="0" t="0"/>
          <a:stretch/>
        </p:blipFill>
        <p:spPr>
          <a:xfrm>
            <a:off x="6260825" y="228167"/>
            <a:ext cx="1471250" cy="9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41"/>
          <p:cNvSpPr txBox="1"/>
          <p:nvPr/>
        </p:nvSpPr>
        <p:spPr>
          <a:xfrm>
            <a:off x="7066051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AUTHENTICATION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2"/>
          <p:cNvSpPr txBox="1"/>
          <p:nvPr>
            <p:ph type="title"/>
          </p:nvPr>
        </p:nvSpPr>
        <p:spPr>
          <a:xfrm>
            <a:off x="540000" y="445025"/>
            <a:ext cx="629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and HomePage</a:t>
            </a:r>
            <a:endParaRPr/>
          </a:p>
        </p:txBody>
      </p:sp>
      <p:pic>
        <p:nvPicPr>
          <p:cNvPr id="441" name="Google Shape;44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1172825"/>
            <a:ext cx="4581499" cy="237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7350" y="1234000"/>
            <a:ext cx="2442991" cy="120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4312" y="2505475"/>
            <a:ext cx="2449076" cy="1241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4312" y="3835825"/>
            <a:ext cx="2449076" cy="12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42"/>
          <p:cNvSpPr txBox="1"/>
          <p:nvPr/>
        </p:nvSpPr>
        <p:spPr>
          <a:xfrm>
            <a:off x="2393050" y="3655225"/>
            <a:ext cx="34683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Oauth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46" name="Google Shape;446;p42"/>
          <p:cNvPicPr preferRelativeResize="0"/>
          <p:nvPr/>
        </p:nvPicPr>
        <p:blipFill rotWithShape="1">
          <a:blip r:embed="rId7">
            <a:alphaModFix/>
          </a:blip>
          <a:srcRect b="22492" l="1117" r="0" t="0"/>
          <a:stretch/>
        </p:blipFill>
        <p:spPr>
          <a:xfrm>
            <a:off x="5861350" y="110992"/>
            <a:ext cx="1471250" cy="9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42"/>
          <p:cNvSpPr txBox="1"/>
          <p:nvPr/>
        </p:nvSpPr>
        <p:spPr>
          <a:xfrm>
            <a:off x="7477926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RESPONSIVE UI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3"/>
          <p:cNvSpPr txBox="1"/>
          <p:nvPr>
            <p:ph type="title"/>
          </p:nvPr>
        </p:nvSpPr>
        <p:spPr>
          <a:xfrm>
            <a:off x="540000" y="445025"/>
            <a:ext cx="447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</a:t>
            </a:r>
            <a:endParaRPr/>
          </a:p>
        </p:txBody>
      </p:sp>
      <p:sp>
        <p:nvSpPr>
          <p:cNvPr id="453" name="Google Shape;453;p43"/>
          <p:cNvSpPr txBox="1"/>
          <p:nvPr/>
        </p:nvSpPr>
        <p:spPr>
          <a:xfrm>
            <a:off x="134450" y="1329200"/>
            <a:ext cx="2314800" cy="24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retrieve</a:t>
            </a: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informations: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Scraped websites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Used wikipedia API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54" name="Google Shape;454;p43"/>
          <p:cNvPicPr preferRelativeResize="0"/>
          <p:nvPr/>
        </p:nvPicPr>
        <p:blipFill rotWithShape="1">
          <a:blip r:embed="rId3">
            <a:alphaModFix/>
          </a:blip>
          <a:srcRect b="0" l="67715" r="0" t="6489"/>
          <a:stretch/>
        </p:blipFill>
        <p:spPr>
          <a:xfrm>
            <a:off x="3735950" y="1182900"/>
            <a:ext cx="2113726" cy="373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3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4"/>
          <p:cNvSpPr txBox="1"/>
          <p:nvPr>
            <p:ph type="title"/>
          </p:nvPr>
        </p:nvSpPr>
        <p:spPr>
          <a:xfrm>
            <a:off x="540000" y="445025"/>
            <a:ext cx="497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Funct: algorithm</a:t>
            </a:r>
            <a:endParaRPr/>
          </a:p>
        </p:txBody>
      </p:sp>
      <p:pic>
        <p:nvPicPr>
          <p:cNvPr id="461" name="Google Shape;46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425" y="1150625"/>
            <a:ext cx="6547174" cy="399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4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5"/>
          <p:cNvSpPr txBox="1"/>
          <p:nvPr>
            <p:ph type="title"/>
          </p:nvPr>
        </p:nvSpPr>
        <p:spPr>
          <a:xfrm>
            <a:off x="540000" y="445025"/>
            <a:ext cx="629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Profiling and Ranking views</a:t>
            </a:r>
            <a:endParaRPr/>
          </a:p>
        </p:txBody>
      </p:sp>
      <p:pic>
        <p:nvPicPr>
          <p:cNvPr id="468" name="Google Shape;46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075" y="1204038"/>
            <a:ext cx="7832699" cy="262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176" y="1160525"/>
            <a:ext cx="1649000" cy="3534401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45"/>
          <p:cNvSpPr txBox="1"/>
          <p:nvPr/>
        </p:nvSpPr>
        <p:spPr>
          <a:xfrm>
            <a:off x="2468075" y="4694925"/>
            <a:ext cx="64125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Slide between fragments using ViewPager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71" name="Google Shape;471;p45"/>
          <p:cNvPicPr preferRelativeResize="0"/>
          <p:nvPr/>
        </p:nvPicPr>
        <p:blipFill rotWithShape="1">
          <a:blip r:embed="rId5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5"/>
          <p:cNvSpPr txBox="1"/>
          <p:nvPr/>
        </p:nvSpPr>
        <p:spPr>
          <a:xfrm>
            <a:off x="7819526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GRAPHICS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6"/>
          <p:cNvSpPr txBox="1"/>
          <p:nvPr>
            <p:ph type="title"/>
          </p:nvPr>
        </p:nvSpPr>
        <p:spPr>
          <a:xfrm>
            <a:off x="540000" y="445025"/>
            <a:ext cx="629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ExploreView and CityView</a:t>
            </a:r>
            <a:endParaRPr/>
          </a:p>
        </p:txBody>
      </p:sp>
      <p:pic>
        <p:nvPicPr>
          <p:cNvPr id="478" name="Google Shape;47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7075" y="1357950"/>
            <a:ext cx="5391075" cy="3185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8750" y="1151025"/>
            <a:ext cx="1842450" cy="3949049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6"/>
          <p:cNvSpPr txBox="1"/>
          <p:nvPr/>
        </p:nvSpPr>
        <p:spPr>
          <a:xfrm>
            <a:off x="669400" y="1329200"/>
            <a:ext cx="2105700" cy="25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Scrollview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81" name="Google Shape;481;p46"/>
          <p:cNvPicPr preferRelativeResize="0"/>
          <p:nvPr/>
        </p:nvPicPr>
        <p:blipFill rotWithShape="1">
          <a:blip r:embed="rId5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7"/>
          <p:cNvSpPr txBox="1"/>
          <p:nvPr>
            <p:ph type="title"/>
          </p:nvPr>
        </p:nvSpPr>
        <p:spPr>
          <a:xfrm>
            <a:off x="540000" y="445025"/>
            <a:ext cx="497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Funct: explore favourites</a:t>
            </a:r>
            <a:endParaRPr/>
          </a:p>
        </p:txBody>
      </p:sp>
      <p:sp>
        <p:nvSpPr>
          <p:cNvPr id="487" name="Google Shape;487;p47"/>
          <p:cNvSpPr txBox="1"/>
          <p:nvPr/>
        </p:nvSpPr>
        <p:spPr>
          <a:xfrm>
            <a:off x="772675" y="1563625"/>
            <a:ext cx="3191100" cy="16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8" name="Google Shape;488;p47"/>
          <p:cNvSpPr txBox="1"/>
          <p:nvPr/>
        </p:nvSpPr>
        <p:spPr>
          <a:xfrm>
            <a:off x="111450" y="1193250"/>
            <a:ext cx="61269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SQL lite database is used to store locally the favorited cities 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89" name="Google Shape;4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50" y="1563625"/>
            <a:ext cx="4405084" cy="1645801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47"/>
          <p:cNvSpPr txBox="1"/>
          <p:nvPr/>
        </p:nvSpPr>
        <p:spPr>
          <a:xfrm>
            <a:off x="5424775" y="1758025"/>
            <a:ext cx="27828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47"/>
          <p:cNvSpPr txBox="1"/>
          <p:nvPr/>
        </p:nvSpPr>
        <p:spPr>
          <a:xfrm>
            <a:off x="4516525" y="1882900"/>
            <a:ext cx="4506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After inserted, the item saved is shown in the favourite activity. The user can also delete it from the db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2" name="Google Shape;49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0875" y="2961950"/>
            <a:ext cx="4583124" cy="15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4775" y="570575"/>
            <a:ext cx="502182" cy="50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47"/>
          <p:cNvPicPr preferRelativeResize="0"/>
          <p:nvPr/>
        </p:nvPicPr>
        <p:blipFill rotWithShape="1">
          <a:blip r:embed="rId6">
            <a:alphaModFix/>
          </a:blip>
          <a:srcRect b="22492" l="1117" r="0" t="0"/>
          <a:stretch/>
        </p:blipFill>
        <p:spPr>
          <a:xfrm>
            <a:off x="6331150" y="217242"/>
            <a:ext cx="1471250" cy="9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47"/>
          <p:cNvSpPr txBox="1"/>
          <p:nvPr/>
        </p:nvSpPr>
        <p:spPr>
          <a:xfrm>
            <a:off x="7297076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 CONSISTENCY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8"/>
          <p:cNvSpPr txBox="1"/>
          <p:nvPr>
            <p:ph type="title"/>
          </p:nvPr>
        </p:nvSpPr>
        <p:spPr>
          <a:xfrm>
            <a:off x="540000" y="445025"/>
            <a:ext cx="629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Favourites View</a:t>
            </a:r>
            <a:endParaRPr/>
          </a:p>
        </p:txBody>
      </p:sp>
      <p:sp>
        <p:nvSpPr>
          <p:cNvPr id="501" name="Google Shape;501;p48"/>
          <p:cNvSpPr txBox="1"/>
          <p:nvPr/>
        </p:nvSpPr>
        <p:spPr>
          <a:xfrm>
            <a:off x="669400" y="1329200"/>
            <a:ext cx="24753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List view adapter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02" name="Google Shape;50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6875" y="1329200"/>
            <a:ext cx="4666375" cy="35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48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/>
          <p:nvPr>
            <p:ph type="title"/>
          </p:nvPr>
        </p:nvSpPr>
        <p:spPr>
          <a:xfrm>
            <a:off x="540000" y="445025"/>
            <a:ext cx="257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The Team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3" name="Google Shape;333;p31"/>
          <p:cNvSpPr txBox="1"/>
          <p:nvPr>
            <p:ph idx="1" type="subTitle"/>
          </p:nvPr>
        </p:nvSpPr>
        <p:spPr>
          <a:xfrm>
            <a:off x="4280299" y="3490325"/>
            <a:ext cx="19560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1761017</a:t>
            </a:r>
            <a:endParaRPr/>
          </a:p>
        </p:txBody>
      </p:sp>
      <p:sp>
        <p:nvSpPr>
          <p:cNvPr id="334" name="Google Shape;334;p31"/>
          <p:cNvSpPr txBox="1"/>
          <p:nvPr>
            <p:ph idx="2" type="subTitle"/>
          </p:nvPr>
        </p:nvSpPr>
        <p:spPr>
          <a:xfrm>
            <a:off x="1817300" y="3064125"/>
            <a:ext cx="19191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Valerio Longo</a:t>
            </a:r>
            <a:endParaRPr/>
          </a:p>
        </p:txBody>
      </p:sp>
      <p:pic>
        <p:nvPicPr>
          <p:cNvPr id="335" name="Google Shape;335;p31"/>
          <p:cNvPicPr preferRelativeResize="0"/>
          <p:nvPr/>
        </p:nvPicPr>
        <p:blipFill rotWithShape="1">
          <a:blip r:embed="rId3">
            <a:alphaModFix/>
          </a:blip>
          <a:srcRect b="9807" l="0" r="0" t="9799"/>
          <a:stretch/>
        </p:blipFill>
        <p:spPr>
          <a:xfrm>
            <a:off x="1857350" y="1366225"/>
            <a:ext cx="1839000" cy="172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36" name="Google Shape;336;p31"/>
          <p:cNvSpPr txBox="1"/>
          <p:nvPr>
            <p:ph idx="1" type="subTitle"/>
          </p:nvPr>
        </p:nvSpPr>
        <p:spPr>
          <a:xfrm>
            <a:off x="6762600" y="3490325"/>
            <a:ext cx="20367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1915652</a:t>
            </a:r>
            <a:endParaRPr/>
          </a:p>
        </p:txBody>
      </p:sp>
      <p:sp>
        <p:nvSpPr>
          <p:cNvPr id="337" name="Google Shape;337;p31"/>
          <p:cNvSpPr txBox="1"/>
          <p:nvPr>
            <p:ph idx="2" type="subTitle"/>
          </p:nvPr>
        </p:nvSpPr>
        <p:spPr>
          <a:xfrm>
            <a:off x="6426200" y="3095425"/>
            <a:ext cx="26271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Giuliano Martinelli</a:t>
            </a:r>
            <a:endParaRPr/>
          </a:p>
        </p:txBody>
      </p:sp>
      <p:pic>
        <p:nvPicPr>
          <p:cNvPr id="338" name="Google Shape;338;p31"/>
          <p:cNvPicPr preferRelativeResize="0"/>
          <p:nvPr/>
        </p:nvPicPr>
        <p:blipFill rotWithShape="1">
          <a:blip r:embed="rId4">
            <a:alphaModFix/>
          </a:blip>
          <a:srcRect b="2543" l="0" r="0" t="2543"/>
          <a:stretch/>
        </p:blipFill>
        <p:spPr>
          <a:xfrm>
            <a:off x="6901650" y="1414250"/>
            <a:ext cx="1839000" cy="172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39" name="Google Shape;339;p31"/>
          <p:cNvSpPr txBox="1"/>
          <p:nvPr>
            <p:ph idx="1" type="subTitle"/>
          </p:nvPr>
        </p:nvSpPr>
        <p:spPr>
          <a:xfrm>
            <a:off x="1709025" y="3507850"/>
            <a:ext cx="21357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1655653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1"/>
          <p:cNvSpPr txBox="1"/>
          <p:nvPr>
            <p:ph idx="2" type="subTitle"/>
          </p:nvPr>
        </p:nvSpPr>
        <p:spPr>
          <a:xfrm>
            <a:off x="4395350" y="3064113"/>
            <a:ext cx="17259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Luigi Sigillo</a:t>
            </a:r>
            <a:endParaRPr/>
          </a:p>
        </p:txBody>
      </p:sp>
      <p:pic>
        <p:nvPicPr>
          <p:cNvPr id="341" name="Google Shape;341;p31"/>
          <p:cNvPicPr preferRelativeResize="0"/>
          <p:nvPr/>
        </p:nvPicPr>
        <p:blipFill rotWithShape="1">
          <a:blip r:embed="rId5">
            <a:alphaModFix/>
          </a:blip>
          <a:srcRect b="2990" l="0" r="0" t="2980"/>
          <a:stretch/>
        </p:blipFill>
        <p:spPr>
          <a:xfrm>
            <a:off x="4338788" y="1366225"/>
            <a:ext cx="1839000" cy="172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42" name="Google Shape;342;p31"/>
          <p:cNvPicPr preferRelativeResize="0"/>
          <p:nvPr/>
        </p:nvPicPr>
        <p:blipFill rotWithShape="1">
          <a:blip r:embed="rId6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9"/>
          <p:cNvSpPr txBox="1"/>
          <p:nvPr>
            <p:ph type="title"/>
          </p:nvPr>
        </p:nvSpPr>
        <p:spPr>
          <a:xfrm>
            <a:off x="151375" y="445025"/>
            <a:ext cx="66792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Funct: admin CRUD operations</a:t>
            </a:r>
            <a:endParaRPr/>
          </a:p>
        </p:txBody>
      </p:sp>
      <p:sp>
        <p:nvSpPr>
          <p:cNvPr id="509" name="Google Shape;509;p49"/>
          <p:cNvSpPr txBox="1"/>
          <p:nvPr/>
        </p:nvSpPr>
        <p:spPr>
          <a:xfrm>
            <a:off x="736100" y="1563625"/>
            <a:ext cx="31182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Create city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Update city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Retrieve city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Delete city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0" name="Google Shape;5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875" y="1235925"/>
            <a:ext cx="3985400" cy="16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49"/>
          <p:cNvSpPr txBox="1"/>
          <p:nvPr/>
        </p:nvSpPr>
        <p:spPr>
          <a:xfrm>
            <a:off x="7902850" y="0"/>
            <a:ext cx="2290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MULTIUSER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CRUD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2" name="Google Shape;512;p49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0"/>
          <p:cNvSpPr txBox="1"/>
          <p:nvPr>
            <p:ph type="title"/>
          </p:nvPr>
        </p:nvSpPr>
        <p:spPr>
          <a:xfrm>
            <a:off x="540000" y="445025"/>
            <a:ext cx="629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views</a:t>
            </a:r>
            <a:endParaRPr/>
          </a:p>
        </p:txBody>
      </p:sp>
      <p:sp>
        <p:nvSpPr>
          <p:cNvPr id="518" name="Google Shape;518;p50"/>
          <p:cNvSpPr txBox="1"/>
          <p:nvPr/>
        </p:nvSpPr>
        <p:spPr>
          <a:xfrm>
            <a:off x="1285950" y="1135700"/>
            <a:ext cx="18300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Creation of the city									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9" name="Google Shape;5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950" y="1567600"/>
            <a:ext cx="1642925" cy="352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346" y="1505037"/>
            <a:ext cx="1672130" cy="3583924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50"/>
          <p:cNvSpPr txBox="1"/>
          <p:nvPr/>
        </p:nvSpPr>
        <p:spPr>
          <a:xfrm>
            <a:off x="4854350" y="1135700"/>
            <a:ext cx="243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Update and Delete	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2" name="Google Shape;522;p50"/>
          <p:cNvPicPr preferRelativeResize="0"/>
          <p:nvPr/>
        </p:nvPicPr>
        <p:blipFill rotWithShape="1">
          <a:blip r:embed="rId5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1"/>
          <p:cNvSpPr txBox="1"/>
          <p:nvPr>
            <p:ph idx="4294967295" type="title"/>
          </p:nvPr>
        </p:nvSpPr>
        <p:spPr>
          <a:xfrm>
            <a:off x="540000" y="445025"/>
            <a:ext cx="623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1"/>
          <p:cNvSpPr txBox="1"/>
          <p:nvPr>
            <p:ph type="title"/>
          </p:nvPr>
        </p:nvSpPr>
        <p:spPr>
          <a:xfrm flipH="1">
            <a:off x="2248025" y="1635700"/>
            <a:ext cx="514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29" name="Google Shape;529;p51"/>
          <p:cNvSpPr txBox="1"/>
          <p:nvPr>
            <p:ph idx="1" type="subTitle"/>
          </p:nvPr>
        </p:nvSpPr>
        <p:spPr>
          <a:xfrm flipH="1">
            <a:off x="2639250" y="250851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2"/>
          <p:cNvSpPr txBox="1"/>
          <p:nvPr>
            <p:ph type="title"/>
          </p:nvPr>
        </p:nvSpPr>
        <p:spPr>
          <a:xfrm>
            <a:off x="540000" y="445025"/>
            <a:ext cx="497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535" name="Google Shape;535;p52"/>
          <p:cNvSpPr txBox="1"/>
          <p:nvPr/>
        </p:nvSpPr>
        <p:spPr>
          <a:xfrm>
            <a:off x="630925" y="1339600"/>
            <a:ext cx="6734700" cy="25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Expand the cities database and add more interactive media (album, video etc..)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Improvements of the d</a:t>
            </a: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estination search algorithm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Add a general more customizable experience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Publish SuggesTrip on Google Play Store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36" name="Google Shape;536;p52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3"/>
          <p:cNvSpPr txBox="1"/>
          <p:nvPr>
            <p:ph type="ctrTitle"/>
          </p:nvPr>
        </p:nvSpPr>
        <p:spPr>
          <a:xfrm>
            <a:off x="1081650" y="2143120"/>
            <a:ext cx="6980700" cy="12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2"/>
          <p:cNvSpPr txBox="1"/>
          <p:nvPr>
            <p:ph type="title"/>
          </p:nvPr>
        </p:nvSpPr>
        <p:spPr>
          <a:xfrm>
            <a:off x="540000" y="445025"/>
            <a:ext cx="40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48" name="Google Shape;348;p32"/>
          <p:cNvSpPr txBox="1"/>
          <p:nvPr>
            <p:ph idx="1" type="subTitle"/>
          </p:nvPr>
        </p:nvSpPr>
        <p:spPr>
          <a:xfrm>
            <a:off x="5815038" y="1911500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Functionalities</a:t>
            </a:r>
            <a:endParaRPr/>
          </a:p>
        </p:txBody>
      </p:sp>
      <p:sp>
        <p:nvSpPr>
          <p:cNvPr id="349" name="Google Shape;349;p32"/>
          <p:cNvSpPr txBox="1"/>
          <p:nvPr>
            <p:ph idx="2" type="subTitle"/>
          </p:nvPr>
        </p:nvSpPr>
        <p:spPr>
          <a:xfrm>
            <a:off x="6067250" y="2245425"/>
            <a:ext cx="2486100" cy="16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Login, City Algorithm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Favourites, CRUD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2"/>
          <p:cNvSpPr txBox="1"/>
          <p:nvPr>
            <p:ph idx="3" type="subTitle"/>
          </p:nvPr>
        </p:nvSpPr>
        <p:spPr>
          <a:xfrm>
            <a:off x="396938" y="1911513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51" name="Google Shape;351;p32"/>
          <p:cNvSpPr txBox="1"/>
          <p:nvPr>
            <p:ph idx="4" type="subTitle"/>
          </p:nvPr>
        </p:nvSpPr>
        <p:spPr>
          <a:xfrm>
            <a:off x="649088" y="224543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352" name="Google Shape;352;p32"/>
          <p:cNvSpPr txBox="1"/>
          <p:nvPr>
            <p:ph idx="5" type="subTitle"/>
          </p:nvPr>
        </p:nvSpPr>
        <p:spPr>
          <a:xfrm>
            <a:off x="484138" y="3765038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53" name="Google Shape;353;p32"/>
          <p:cNvSpPr txBox="1"/>
          <p:nvPr>
            <p:ph idx="6" type="subTitle"/>
          </p:nvPr>
        </p:nvSpPr>
        <p:spPr>
          <a:xfrm>
            <a:off x="736288" y="4098963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354" name="Google Shape;354;p32"/>
          <p:cNvSpPr txBox="1"/>
          <p:nvPr>
            <p:ph idx="9" type="title"/>
          </p:nvPr>
        </p:nvSpPr>
        <p:spPr>
          <a:xfrm>
            <a:off x="1372538" y="14168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355" name="Google Shape;355;p32"/>
          <p:cNvSpPr txBox="1"/>
          <p:nvPr>
            <p:ph idx="13" type="title"/>
          </p:nvPr>
        </p:nvSpPr>
        <p:spPr>
          <a:xfrm>
            <a:off x="6790688" y="141687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56" name="Google Shape;356;p32"/>
          <p:cNvSpPr txBox="1"/>
          <p:nvPr>
            <p:ph idx="15" type="title"/>
          </p:nvPr>
        </p:nvSpPr>
        <p:spPr>
          <a:xfrm>
            <a:off x="1459738" y="32685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pic>
        <p:nvPicPr>
          <p:cNvPr id="357" name="Google Shape;357;p32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6391825" y="140629"/>
            <a:ext cx="1471250" cy="9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2"/>
          <p:cNvSpPr txBox="1"/>
          <p:nvPr>
            <p:ph idx="3" type="subTitle"/>
          </p:nvPr>
        </p:nvSpPr>
        <p:spPr>
          <a:xfrm>
            <a:off x="3076788" y="1911500"/>
            <a:ext cx="2990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359" name="Google Shape;359;p32"/>
          <p:cNvSpPr txBox="1"/>
          <p:nvPr>
            <p:ph idx="9" type="title"/>
          </p:nvPr>
        </p:nvSpPr>
        <p:spPr>
          <a:xfrm>
            <a:off x="4052388" y="141687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360" name="Google Shape;360;p32"/>
          <p:cNvSpPr txBox="1"/>
          <p:nvPr>
            <p:ph idx="2" type="subTitle"/>
          </p:nvPr>
        </p:nvSpPr>
        <p:spPr>
          <a:xfrm>
            <a:off x="3387338" y="21960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3"/>
          <p:cNvSpPr/>
          <p:nvPr/>
        </p:nvSpPr>
        <p:spPr>
          <a:xfrm>
            <a:off x="742190" y="818573"/>
            <a:ext cx="2166841" cy="3506371"/>
          </a:xfrm>
          <a:custGeom>
            <a:rect b="b" l="l" r="r" t="t"/>
            <a:pathLst>
              <a:path extrusionOk="0" h="167789" w="103689">
                <a:moveTo>
                  <a:pt x="13807" y="0"/>
                </a:moveTo>
                <a:cubicBezTo>
                  <a:pt x="11526" y="0"/>
                  <a:pt x="9194" y="921"/>
                  <a:pt x="7431" y="2357"/>
                </a:cubicBezTo>
                <a:cubicBezTo>
                  <a:pt x="6418" y="3183"/>
                  <a:pt x="7559" y="5231"/>
                  <a:pt x="8433" y="6203"/>
                </a:cubicBezTo>
                <a:cubicBezTo>
                  <a:pt x="9308" y="7175"/>
                  <a:pt x="10393" y="8259"/>
                  <a:pt x="10189" y="9549"/>
                </a:cubicBezTo>
                <a:cubicBezTo>
                  <a:pt x="9355" y="9975"/>
                  <a:pt x="8287" y="10084"/>
                  <a:pt x="7292" y="10084"/>
                </a:cubicBezTo>
                <a:cubicBezTo>
                  <a:pt x="7024" y="10084"/>
                  <a:pt x="6762" y="10076"/>
                  <a:pt x="6511" y="10065"/>
                </a:cubicBezTo>
                <a:cubicBezTo>
                  <a:pt x="6102" y="10046"/>
                  <a:pt x="5686" y="9992"/>
                  <a:pt x="5277" y="9992"/>
                </a:cubicBezTo>
                <a:cubicBezTo>
                  <a:pt x="4990" y="9992"/>
                  <a:pt x="4705" y="10019"/>
                  <a:pt x="4430" y="10104"/>
                </a:cubicBezTo>
                <a:cubicBezTo>
                  <a:pt x="3763" y="10310"/>
                  <a:pt x="3182" y="11034"/>
                  <a:pt x="3440" y="11683"/>
                </a:cubicBezTo>
                <a:cubicBezTo>
                  <a:pt x="2981" y="12481"/>
                  <a:pt x="2431" y="12899"/>
                  <a:pt x="2962" y="13650"/>
                </a:cubicBezTo>
                <a:cubicBezTo>
                  <a:pt x="3377" y="14235"/>
                  <a:pt x="4081" y="14716"/>
                  <a:pt x="4076" y="15434"/>
                </a:cubicBezTo>
                <a:cubicBezTo>
                  <a:pt x="4071" y="16003"/>
                  <a:pt x="3591" y="16462"/>
                  <a:pt x="3082" y="16719"/>
                </a:cubicBezTo>
                <a:cubicBezTo>
                  <a:pt x="2572" y="16973"/>
                  <a:pt x="2000" y="17102"/>
                  <a:pt x="1518" y="17408"/>
                </a:cubicBezTo>
                <a:cubicBezTo>
                  <a:pt x="13" y="18366"/>
                  <a:pt x="0" y="20519"/>
                  <a:pt x="159" y="22295"/>
                </a:cubicBezTo>
                <a:cubicBezTo>
                  <a:pt x="1133" y="23491"/>
                  <a:pt x="1285" y="25550"/>
                  <a:pt x="817" y="27017"/>
                </a:cubicBezTo>
                <a:cubicBezTo>
                  <a:pt x="639" y="27577"/>
                  <a:pt x="351" y="28172"/>
                  <a:pt x="552" y="28724"/>
                </a:cubicBezTo>
                <a:cubicBezTo>
                  <a:pt x="782" y="29356"/>
                  <a:pt x="1526" y="29605"/>
                  <a:pt x="2177" y="29773"/>
                </a:cubicBezTo>
                <a:cubicBezTo>
                  <a:pt x="2891" y="29958"/>
                  <a:pt x="3669" y="30130"/>
                  <a:pt x="4408" y="30130"/>
                </a:cubicBezTo>
                <a:cubicBezTo>
                  <a:pt x="5109" y="30130"/>
                  <a:pt x="5775" y="29975"/>
                  <a:pt x="6314" y="29528"/>
                </a:cubicBezTo>
                <a:cubicBezTo>
                  <a:pt x="7583" y="28478"/>
                  <a:pt x="9157" y="28121"/>
                  <a:pt x="10834" y="28121"/>
                </a:cubicBezTo>
                <a:cubicBezTo>
                  <a:pt x="13016" y="28121"/>
                  <a:pt x="15374" y="28725"/>
                  <a:pt x="17464" y="29196"/>
                </a:cubicBezTo>
                <a:cubicBezTo>
                  <a:pt x="18740" y="29482"/>
                  <a:pt x="20083" y="29952"/>
                  <a:pt x="20830" y="31028"/>
                </a:cubicBezTo>
                <a:cubicBezTo>
                  <a:pt x="21824" y="32461"/>
                  <a:pt x="21400" y="34451"/>
                  <a:pt x="20580" y="35993"/>
                </a:cubicBezTo>
                <a:cubicBezTo>
                  <a:pt x="19762" y="37533"/>
                  <a:pt x="18587" y="38903"/>
                  <a:pt x="18068" y="40567"/>
                </a:cubicBezTo>
                <a:cubicBezTo>
                  <a:pt x="17582" y="42129"/>
                  <a:pt x="17717" y="43806"/>
                  <a:pt x="17859" y="45436"/>
                </a:cubicBezTo>
                <a:cubicBezTo>
                  <a:pt x="18032" y="47441"/>
                  <a:pt x="18242" y="49554"/>
                  <a:pt x="19405" y="51198"/>
                </a:cubicBezTo>
                <a:cubicBezTo>
                  <a:pt x="20624" y="52922"/>
                  <a:pt x="21392" y="55494"/>
                  <a:pt x="21294" y="57601"/>
                </a:cubicBezTo>
                <a:cubicBezTo>
                  <a:pt x="21216" y="59294"/>
                  <a:pt x="20619" y="60958"/>
                  <a:pt x="20775" y="62645"/>
                </a:cubicBezTo>
                <a:cubicBezTo>
                  <a:pt x="21057" y="65704"/>
                  <a:pt x="23699" y="67999"/>
                  <a:pt x="26397" y="69471"/>
                </a:cubicBezTo>
                <a:cubicBezTo>
                  <a:pt x="29219" y="71013"/>
                  <a:pt x="31651" y="73637"/>
                  <a:pt x="32623" y="76701"/>
                </a:cubicBezTo>
                <a:cubicBezTo>
                  <a:pt x="33112" y="78241"/>
                  <a:pt x="33257" y="79868"/>
                  <a:pt x="33688" y="81425"/>
                </a:cubicBezTo>
                <a:cubicBezTo>
                  <a:pt x="34432" y="84119"/>
                  <a:pt x="36051" y="86565"/>
                  <a:pt x="38239" y="88307"/>
                </a:cubicBezTo>
                <a:cubicBezTo>
                  <a:pt x="39834" y="89575"/>
                  <a:pt x="42451" y="90023"/>
                  <a:pt x="44455" y="90388"/>
                </a:cubicBezTo>
                <a:cubicBezTo>
                  <a:pt x="45495" y="90578"/>
                  <a:pt x="46617" y="90728"/>
                  <a:pt x="47400" y="91437"/>
                </a:cubicBezTo>
                <a:cubicBezTo>
                  <a:pt x="47762" y="91764"/>
                  <a:pt x="48023" y="92187"/>
                  <a:pt x="48369" y="92530"/>
                </a:cubicBezTo>
                <a:cubicBezTo>
                  <a:pt x="50044" y="94188"/>
                  <a:pt x="53127" y="93507"/>
                  <a:pt x="54821" y="95145"/>
                </a:cubicBezTo>
                <a:cubicBezTo>
                  <a:pt x="55259" y="95566"/>
                  <a:pt x="55558" y="96107"/>
                  <a:pt x="55941" y="96579"/>
                </a:cubicBezTo>
                <a:cubicBezTo>
                  <a:pt x="56887" y="97736"/>
                  <a:pt x="58370" y="98428"/>
                  <a:pt x="59861" y="98428"/>
                </a:cubicBezTo>
                <a:cubicBezTo>
                  <a:pt x="60003" y="98428"/>
                  <a:pt x="60145" y="98421"/>
                  <a:pt x="60286" y="98409"/>
                </a:cubicBezTo>
                <a:lnTo>
                  <a:pt x="60286" y="98409"/>
                </a:lnTo>
                <a:cubicBezTo>
                  <a:pt x="59905" y="99653"/>
                  <a:pt x="61397" y="101114"/>
                  <a:pt x="60936" y="102330"/>
                </a:cubicBezTo>
                <a:cubicBezTo>
                  <a:pt x="60565" y="103312"/>
                  <a:pt x="59445" y="103741"/>
                  <a:pt x="58674" y="104452"/>
                </a:cubicBezTo>
                <a:cubicBezTo>
                  <a:pt x="57337" y="105685"/>
                  <a:pt x="57129" y="107795"/>
                  <a:pt x="57705" y="109521"/>
                </a:cubicBezTo>
                <a:cubicBezTo>
                  <a:pt x="58282" y="111246"/>
                  <a:pt x="59498" y="112671"/>
                  <a:pt x="60717" y="114022"/>
                </a:cubicBezTo>
                <a:cubicBezTo>
                  <a:pt x="62978" y="116530"/>
                  <a:pt x="65696" y="117746"/>
                  <a:pt x="68148" y="120066"/>
                </a:cubicBezTo>
                <a:cubicBezTo>
                  <a:pt x="70420" y="122216"/>
                  <a:pt x="70937" y="125696"/>
                  <a:pt x="70438" y="128784"/>
                </a:cubicBezTo>
                <a:cubicBezTo>
                  <a:pt x="69938" y="131872"/>
                  <a:pt x="68585" y="134744"/>
                  <a:pt x="67620" y="137718"/>
                </a:cubicBezTo>
                <a:cubicBezTo>
                  <a:pt x="65814" y="143276"/>
                  <a:pt x="65376" y="149382"/>
                  <a:pt x="67102" y="154963"/>
                </a:cubicBezTo>
                <a:cubicBezTo>
                  <a:pt x="68828" y="160546"/>
                  <a:pt x="72869" y="165522"/>
                  <a:pt x="78283" y="167717"/>
                </a:cubicBezTo>
                <a:cubicBezTo>
                  <a:pt x="78404" y="167766"/>
                  <a:pt x="78530" y="167788"/>
                  <a:pt x="78658" y="167788"/>
                </a:cubicBezTo>
                <a:cubicBezTo>
                  <a:pt x="79167" y="167788"/>
                  <a:pt x="79705" y="167444"/>
                  <a:pt x="80056" y="167066"/>
                </a:cubicBezTo>
                <a:cubicBezTo>
                  <a:pt x="80495" y="166591"/>
                  <a:pt x="80589" y="165833"/>
                  <a:pt x="80281" y="165265"/>
                </a:cubicBezTo>
                <a:cubicBezTo>
                  <a:pt x="79304" y="163467"/>
                  <a:pt x="77566" y="161932"/>
                  <a:pt x="76298" y="160326"/>
                </a:cubicBezTo>
                <a:cubicBezTo>
                  <a:pt x="75898" y="159821"/>
                  <a:pt x="75478" y="159248"/>
                  <a:pt x="75530" y="158607"/>
                </a:cubicBezTo>
                <a:cubicBezTo>
                  <a:pt x="75589" y="157886"/>
                  <a:pt x="76208" y="157367"/>
                  <a:pt x="76666" y="156807"/>
                </a:cubicBezTo>
                <a:cubicBezTo>
                  <a:pt x="77361" y="155947"/>
                  <a:pt x="77729" y="154867"/>
                  <a:pt x="77704" y="153762"/>
                </a:cubicBezTo>
                <a:cubicBezTo>
                  <a:pt x="77674" y="152733"/>
                  <a:pt x="77075" y="151726"/>
                  <a:pt x="77111" y="150697"/>
                </a:cubicBezTo>
                <a:cubicBezTo>
                  <a:pt x="77146" y="149667"/>
                  <a:pt x="77701" y="148583"/>
                  <a:pt x="78676" y="148251"/>
                </a:cubicBezTo>
                <a:cubicBezTo>
                  <a:pt x="79120" y="148100"/>
                  <a:pt x="79614" y="148115"/>
                  <a:pt x="80042" y="147926"/>
                </a:cubicBezTo>
                <a:cubicBezTo>
                  <a:pt x="81453" y="147303"/>
                  <a:pt x="81228" y="145153"/>
                  <a:pt x="82249" y="143996"/>
                </a:cubicBezTo>
                <a:cubicBezTo>
                  <a:pt x="82722" y="143460"/>
                  <a:pt x="83419" y="143193"/>
                  <a:pt x="84064" y="142883"/>
                </a:cubicBezTo>
                <a:cubicBezTo>
                  <a:pt x="86792" y="141571"/>
                  <a:pt x="89035" y="138972"/>
                  <a:pt x="89283" y="135957"/>
                </a:cubicBezTo>
                <a:cubicBezTo>
                  <a:pt x="89483" y="133544"/>
                  <a:pt x="88605" y="130615"/>
                  <a:pt x="90438" y="129034"/>
                </a:cubicBezTo>
                <a:cubicBezTo>
                  <a:pt x="91238" y="128344"/>
                  <a:pt x="92244" y="128199"/>
                  <a:pt x="93314" y="128199"/>
                </a:cubicBezTo>
                <a:cubicBezTo>
                  <a:pt x="94087" y="128199"/>
                  <a:pt x="94894" y="128275"/>
                  <a:pt x="95682" y="128275"/>
                </a:cubicBezTo>
                <a:cubicBezTo>
                  <a:pt x="96098" y="128275"/>
                  <a:pt x="96509" y="128254"/>
                  <a:pt x="96908" y="128189"/>
                </a:cubicBezTo>
                <a:cubicBezTo>
                  <a:pt x="97800" y="128044"/>
                  <a:pt x="98396" y="127214"/>
                  <a:pt x="98814" y="126412"/>
                </a:cubicBezTo>
                <a:cubicBezTo>
                  <a:pt x="99231" y="125609"/>
                  <a:pt x="99280" y="124658"/>
                  <a:pt x="99129" y="123766"/>
                </a:cubicBezTo>
                <a:cubicBezTo>
                  <a:pt x="98945" y="122668"/>
                  <a:pt x="98473" y="121597"/>
                  <a:pt x="98577" y="120489"/>
                </a:cubicBezTo>
                <a:cubicBezTo>
                  <a:pt x="98723" y="118930"/>
                  <a:pt x="99942" y="117730"/>
                  <a:pt x="100886" y="116480"/>
                </a:cubicBezTo>
                <a:cubicBezTo>
                  <a:pt x="102003" y="114998"/>
                  <a:pt x="102797" y="113297"/>
                  <a:pt x="103214" y="111488"/>
                </a:cubicBezTo>
                <a:cubicBezTo>
                  <a:pt x="103689" y="109429"/>
                  <a:pt x="102371" y="106997"/>
                  <a:pt x="100524" y="105970"/>
                </a:cubicBezTo>
                <a:cubicBezTo>
                  <a:pt x="98677" y="104943"/>
                  <a:pt x="96462" y="104915"/>
                  <a:pt x="94350" y="104853"/>
                </a:cubicBezTo>
                <a:cubicBezTo>
                  <a:pt x="92237" y="104794"/>
                  <a:pt x="89999" y="104633"/>
                  <a:pt x="88273" y="103414"/>
                </a:cubicBezTo>
                <a:cubicBezTo>
                  <a:pt x="86692" y="102296"/>
                  <a:pt x="85799" y="100469"/>
                  <a:pt x="84550" y="98991"/>
                </a:cubicBezTo>
                <a:cubicBezTo>
                  <a:pt x="82441" y="96497"/>
                  <a:pt x="79375" y="95057"/>
                  <a:pt x="76410" y="93690"/>
                </a:cubicBezTo>
                <a:cubicBezTo>
                  <a:pt x="75559" y="93298"/>
                  <a:pt x="74630" y="92901"/>
                  <a:pt x="73720" y="92901"/>
                </a:cubicBezTo>
                <a:cubicBezTo>
                  <a:pt x="73431" y="92901"/>
                  <a:pt x="73144" y="92941"/>
                  <a:pt x="72862" y="93034"/>
                </a:cubicBezTo>
                <a:cubicBezTo>
                  <a:pt x="72400" y="93185"/>
                  <a:pt x="71985" y="93473"/>
                  <a:pt x="71508" y="93564"/>
                </a:cubicBezTo>
                <a:cubicBezTo>
                  <a:pt x="71390" y="93586"/>
                  <a:pt x="71274" y="93597"/>
                  <a:pt x="71159" y="93597"/>
                </a:cubicBezTo>
                <a:cubicBezTo>
                  <a:pt x="70006" y="93597"/>
                  <a:pt x="69033" y="92520"/>
                  <a:pt x="67966" y="91944"/>
                </a:cubicBezTo>
                <a:cubicBezTo>
                  <a:pt x="67424" y="91651"/>
                  <a:pt x="66830" y="91518"/>
                  <a:pt x="66231" y="91518"/>
                </a:cubicBezTo>
                <a:cubicBezTo>
                  <a:pt x="64138" y="91518"/>
                  <a:pt x="61986" y="93147"/>
                  <a:pt x="61817" y="95293"/>
                </a:cubicBezTo>
                <a:cubicBezTo>
                  <a:pt x="61476" y="95410"/>
                  <a:pt x="61056" y="95468"/>
                  <a:pt x="60611" y="95468"/>
                </a:cubicBezTo>
                <a:cubicBezTo>
                  <a:pt x="59413" y="95468"/>
                  <a:pt x="58031" y="95047"/>
                  <a:pt x="57510" y="94228"/>
                </a:cubicBezTo>
                <a:cubicBezTo>
                  <a:pt x="56995" y="93419"/>
                  <a:pt x="56789" y="92287"/>
                  <a:pt x="55904" y="91918"/>
                </a:cubicBezTo>
                <a:cubicBezTo>
                  <a:pt x="55432" y="91722"/>
                  <a:pt x="54840" y="91796"/>
                  <a:pt x="54455" y="91458"/>
                </a:cubicBezTo>
                <a:cubicBezTo>
                  <a:pt x="53818" y="90898"/>
                  <a:pt x="54313" y="89881"/>
                  <a:pt x="54428" y="89040"/>
                </a:cubicBezTo>
                <a:cubicBezTo>
                  <a:pt x="54609" y="87696"/>
                  <a:pt x="53607" y="86419"/>
                  <a:pt x="52383" y="85834"/>
                </a:cubicBezTo>
                <a:cubicBezTo>
                  <a:pt x="51161" y="85249"/>
                  <a:pt x="49761" y="85202"/>
                  <a:pt x="48407" y="85159"/>
                </a:cubicBezTo>
                <a:cubicBezTo>
                  <a:pt x="47051" y="85115"/>
                  <a:pt x="45649" y="85054"/>
                  <a:pt x="44436" y="84447"/>
                </a:cubicBezTo>
                <a:cubicBezTo>
                  <a:pt x="42077" y="83264"/>
                  <a:pt x="41111" y="80063"/>
                  <a:pt x="42146" y="77635"/>
                </a:cubicBezTo>
                <a:cubicBezTo>
                  <a:pt x="43156" y="75267"/>
                  <a:pt x="45760" y="73783"/>
                  <a:pt x="48337" y="73783"/>
                </a:cubicBezTo>
                <a:cubicBezTo>
                  <a:pt x="48401" y="73783"/>
                  <a:pt x="48464" y="73784"/>
                  <a:pt x="48528" y="73786"/>
                </a:cubicBezTo>
                <a:cubicBezTo>
                  <a:pt x="51112" y="73862"/>
                  <a:pt x="53842" y="75749"/>
                  <a:pt x="53870" y="78335"/>
                </a:cubicBezTo>
                <a:cubicBezTo>
                  <a:pt x="53875" y="78746"/>
                  <a:pt x="54287" y="78928"/>
                  <a:pt x="54735" y="78928"/>
                </a:cubicBezTo>
                <a:cubicBezTo>
                  <a:pt x="55004" y="78928"/>
                  <a:pt x="55285" y="78863"/>
                  <a:pt x="55498" y="78741"/>
                </a:cubicBezTo>
                <a:cubicBezTo>
                  <a:pt x="56067" y="78416"/>
                  <a:pt x="56365" y="77760"/>
                  <a:pt x="56505" y="77119"/>
                </a:cubicBezTo>
                <a:cubicBezTo>
                  <a:pt x="56645" y="76478"/>
                  <a:pt x="56664" y="75812"/>
                  <a:pt x="56860" y="75186"/>
                </a:cubicBezTo>
                <a:cubicBezTo>
                  <a:pt x="57310" y="73749"/>
                  <a:pt x="58757" y="72690"/>
                  <a:pt x="60261" y="72690"/>
                </a:cubicBezTo>
                <a:cubicBezTo>
                  <a:pt x="60273" y="72690"/>
                  <a:pt x="60285" y="72690"/>
                  <a:pt x="60297" y="72690"/>
                </a:cubicBezTo>
                <a:cubicBezTo>
                  <a:pt x="60306" y="72690"/>
                  <a:pt x="60314" y="72690"/>
                  <a:pt x="60323" y="72690"/>
                </a:cubicBezTo>
                <a:cubicBezTo>
                  <a:pt x="61893" y="72690"/>
                  <a:pt x="62998" y="71122"/>
                  <a:pt x="64116" y="70013"/>
                </a:cubicBezTo>
                <a:cubicBezTo>
                  <a:pt x="65241" y="68896"/>
                  <a:pt x="65913" y="67214"/>
                  <a:pt x="65469" y="65693"/>
                </a:cubicBezTo>
                <a:cubicBezTo>
                  <a:pt x="65229" y="64873"/>
                  <a:pt x="64683" y="64046"/>
                  <a:pt x="64956" y="63238"/>
                </a:cubicBezTo>
                <a:cubicBezTo>
                  <a:pt x="65170" y="62604"/>
                  <a:pt x="65822" y="62237"/>
                  <a:pt x="66438" y="61978"/>
                </a:cubicBezTo>
                <a:cubicBezTo>
                  <a:pt x="67992" y="61328"/>
                  <a:pt x="69657" y="60995"/>
                  <a:pt x="71338" y="60995"/>
                </a:cubicBezTo>
                <a:cubicBezTo>
                  <a:pt x="71514" y="60995"/>
                  <a:pt x="71689" y="60998"/>
                  <a:pt x="71865" y="61005"/>
                </a:cubicBezTo>
                <a:cubicBezTo>
                  <a:pt x="71916" y="61008"/>
                  <a:pt x="71966" y="61009"/>
                  <a:pt x="72016" y="61009"/>
                </a:cubicBezTo>
                <a:cubicBezTo>
                  <a:pt x="73530" y="61009"/>
                  <a:pt x="74333" y="60016"/>
                  <a:pt x="75129" y="58671"/>
                </a:cubicBezTo>
                <a:cubicBezTo>
                  <a:pt x="75724" y="57667"/>
                  <a:pt x="75988" y="56400"/>
                  <a:pt x="76935" y="55719"/>
                </a:cubicBezTo>
                <a:cubicBezTo>
                  <a:pt x="77461" y="55341"/>
                  <a:pt x="78061" y="55227"/>
                  <a:pt x="78697" y="55227"/>
                </a:cubicBezTo>
                <a:cubicBezTo>
                  <a:pt x="79669" y="55227"/>
                  <a:pt x="80723" y="55493"/>
                  <a:pt x="81724" y="55493"/>
                </a:cubicBezTo>
                <a:cubicBezTo>
                  <a:pt x="81835" y="55493"/>
                  <a:pt x="81945" y="55490"/>
                  <a:pt x="82055" y="55483"/>
                </a:cubicBezTo>
                <a:cubicBezTo>
                  <a:pt x="84597" y="55311"/>
                  <a:pt x="86582" y="52458"/>
                  <a:pt x="85860" y="50015"/>
                </a:cubicBezTo>
                <a:cubicBezTo>
                  <a:pt x="85517" y="48852"/>
                  <a:pt x="84704" y="47901"/>
                  <a:pt x="84043" y="46884"/>
                </a:cubicBezTo>
                <a:cubicBezTo>
                  <a:pt x="83131" y="45481"/>
                  <a:pt x="82492" y="43918"/>
                  <a:pt x="82159" y="42277"/>
                </a:cubicBezTo>
                <a:cubicBezTo>
                  <a:pt x="81854" y="40773"/>
                  <a:pt x="81767" y="39118"/>
                  <a:pt x="80776" y="37947"/>
                </a:cubicBezTo>
                <a:cubicBezTo>
                  <a:pt x="79227" y="38020"/>
                  <a:pt x="77350" y="37975"/>
                  <a:pt x="75971" y="38686"/>
                </a:cubicBezTo>
                <a:cubicBezTo>
                  <a:pt x="75699" y="37108"/>
                  <a:pt x="75398" y="35461"/>
                  <a:pt x="74423" y="34192"/>
                </a:cubicBezTo>
                <a:cubicBezTo>
                  <a:pt x="73732" y="33291"/>
                  <a:pt x="72587" y="32657"/>
                  <a:pt x="71488" y="32657"/>
                </a:cubicBezTo>
                <a:cubicBezTo>
                  <a:pt x="71039" y="32657"/>
                  <a:pt x="70597" y="32763"/>
                  <a:pt x="70198" y="32999"/>
                </a:cubicBezTo>
                <a:cubicBezTo>
                  <a:pt x="68851" y="33794"/>
                  <a:pt x="68559" y="35642"/>
                  <a:pt x="68807" y="37187"/>
                </a:cubicBezTo>
                <a:cubicBezTo>
                  <a:pt x="69057" y="38731"/>
                  <a:pt x="69698" y="40227"/>
                  <a:pt x="69655" y="41791"/>
                </a:cubicBezTo>
                <a:cubicBezTo>
                  <a:pt x="69615" y="43336"/>
                  <a:pt x="68552" y="45042"/>
                  <a:pt x="67017" y="45042"/>
                </a:cubicBezTo>
                <a:cubicBezTo>
                  <a:pt x="66998" y="45042"/>
                  <a:pt x="66979" y="45041"/>
                  <a:pt x="66960" y="45041"/>
                </a:cubicBezTo>
                <a:cubicBezTo>
                  <a:pt x="66146" y="45019"/>
                  <a:pt x="65416" y="44522"/>
                  <a:pt x="64843" y="43941"/>
                </a:cubicBezTo>
                <a:cubicBezTo>
                  <a:pt x="64022" y="43112"/>
                  <a:pt x="63372" y="42052"/>
                  <a:pt x="62317" y="41553"/>
                </a:cubicBezTo>
                <a:cubicBezTo>
                  <a:pt x="61507" y="41171"/>
                  <a:pt x="60577" y="41179"/>
                  <a:pt x="59704" y="40982"/>
                </a:cubicBezTo>
                <a:cubicBezTo>
                  <a:pt x="56728" y="40316"/>
                  <a:pt x="54688" y="36902"/>
                  <a:pt x="55510" y="33965"/>
                </a:cubicBezTo>
                <a:cubicBezTo>
                  <a:pt x="56182" y="31564"/>
                  <a:pt x="58657" y="29882"/>
                  <a:pt x="61117" y="29882"/>
                </a:cubicBezTo>
                <a:cubicBezTo>
                  <a:pt x="61664" y="29882"/>
                  <a:pt x="62211" y="29966"/>
                  <a:pt x="62737" y="30143"/>
                </a:cubicBezTo>
                <a:cubicBezTo>
                  <a:pt x="66237" y="28861"/>
                  <a:pt x="67660" y="24447"/>
                  <a:pt x="66265" y="20991"/>
                </a:cubicBezTo>
                <a:cubicBezTo>
                  <a:pt x="64868" y="17535"/>
                  <a:pt x="61115" y="15389"/>
                  <a:pt x="57392" y="15226"/>
                </a:cubicBezTo>
                <a:cubicBezTo>
                  <a:pt x="56302" y="15179"/>
                  <a:pt x="55191" y="15275"/>
                  <a:pt x="54134" y="15007"/>
                </a:cubicBezTo>
                <a:cubicBezTo>
                  <a:pt x="51145" y="14251"/>
                  <a:pt x="49582" y="10965"/>
                  <a:pt x="46980" y="9310"/>
                </a:cubicBezTo>
                <a:cubicBezTo>
                  <a:pt x="46287" y="8869"/>
                  <a:pt x="45224" y="8778"/>
                  <a:pt x="44079" y="8778"/>
                </a:cubicBezTo>
                <a:cubicBezTo>
                  <a:pt x="43277" y="8778"/>
                  <a:pt x="42435" y="8823"/>
                  <a:pt x="41651" y="8823"/>
                </a:cubicBezTo>
                <a:cubicBezTo>
                  <a:pt x="40795" y="8823"/>
                  <a:pt x="40007" y="8769"/>
                  <a:pt x="39418" y="8547"/>
                </a:cubicBezTo>
                <a:cubicBezTo>
                  <a:pt x="38499" y="8200"/>
                  <a:pt x="37525" y="8023"/>
                  <a:pt x="36546" y="8023"/>
                </a:cubicBezTo>
                <a:cubicBezTo>
                  <a:pt x="36275" y="8023"/>
                  <a:pt x="36003" y="8037"/>
                  <a:pt x="35731" y="8064"/>
                </a:cubicBezTo>
                <a:cubicBezTo>
                  <a:pt x="34635" y="9104"/>
                  <a:pt x="32585" y="9398"/>
                  <a:pt x="31077" y="9499"/>
                </a:cubicBezTo>
                <a:cubicBezTo>
                  <a:pt x="29526" y="7990"/>
                  <a:pt x="27655" y="6585"/>
                  <a:pt x="25725" y="5605"/>
                </a:cubicBezTo>
                <a:cubicBezTo>
                  <a:pt x="24435" y="4951"/>
                  <a:pt x="22930" y="4260"/>
                  <a:pt x="22532" y="2870"/>
                </a:cubicBezTo>
                <a:cubicBezTo>
                  <a:pt x="22012" y="1053"/>
                  <a:pt x="19376" y="125"/>
                  <a:pt x="17200" y="125"/>
                </a:cubicBezTo>
                <a:cubicBezTo>
                  <a:pt x="16716" y="125"/>
                  <a:pt x="16254" y="171"/>
                  <a:pt x="15844" y="263"/>
                </a:cubicBezTo>
                <a:cubicBezTo>
                  <a:pt x="15181" y="84"/>
                  <a:pt x="14496" y="0"/>
                  <a:pt x="13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3"/>
          <p:cNvSpPr/>
          <p:nvPr/>
        </p:nvSpPr>
        <p:spPr>
          <a:xfrm>
            <a:off x="-119844" y="-233142"/>
            <a:ext cx="10042375" cy="5592925"/>
          </a:xfrm>
          <a:custGeom>
            <a:rect b="b" l="l" r="r" t="t"/>
            <a:pathLst>
              <a:path extrusionOk="0" h="223717" w="401695">
                <a:moveTo>
                  <a:pt x="37978" y="217721"/>
                </a:moveTo>
                <a:cubicBezTo>
                  <a:pt x="-21576" y="207014"/>
                  <a:pt x="3820" y="173034"/>
                  <a:pt x="15678" y="154539"/>
                </a:cubicBezTo>
                <a:cubicBezTo>
                  <a:pt x="27536" y="136045"/>
                  <a:pt x="94612" y="125514"/>
                  <a:pt x="109124" y="106754"/>
                </a:cubicBezTo>
                <a:cubicBezTo>
                  <a:pt x="123637" y="87994"/>
                  <a:pt x="79701" y="54102"/>
                  <a:pt x="102753" y="41979"/>
                </a:cubicBezTo>
                <a:cubicBezTo>
                  <a:pt x="125805" y="29856"/>
                  <a:pt x="207569" y="40032"/>
                  <a:pt x="247434" y="34015"/>
                </a:cubicBezTo>
                <a:cubicBezTo>
                  <a:pt x="287299" y="27998"/>
                  <a:pt x="319023" y="10034"/>
                  <a:pt x="341942" y="5875"/>
                </a:cubicBezTo>
                <a:cubicBezTo>
                  <a:pt x="364861" y="1716"/>
                  <a:pt x="374993" y="-6292"/>
                  <a:pt x="384948" y="9061"/>
                </a:cubicBezTo>
                <a:cubicBezTo>
                  <a:pt x="394903" y="24414"/>
                  <a:pt x="401496" y="66491"/>
                  <a:pt x="401673" y="97993"/>
                </a:cubicBezTo>
                <a:cubicBezTo>
                  <a:pt x="401850" y="129496"/>
                  <a:pt x="390789" y="177944"/>
                  <a:pt x="386010" y="198076"/>
                </a:cubicBezTo>
                <a:cubicBezTo>
                  <a:pt x="381232" y="218208"/>
                  <a:pt x="431007" y="215509"/>
                  <a:pt x="373002" y="218783"/>
                </a:cubicBezTo>
                <a:cubicBezTo>
                  <a:pt x="314997" y="222057"/>
                  <a:pt x="97532" y="228428"/>
                  <a:pt x="37978" y="217721"/>
                </a:cubicBezTo>
                <a:close/>
              </a:path>
            </a:pathLst>
          </a:custGeom>
          <a:noFill/>
          <a:ln cap="flat" cmpd="sng" w="2857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367" name="Google Shape;367;p33"/>
          <p:cNvSpPr txBox="1"/>
          <p:nvPr>
            <p:ph type="title"/>
          </p:nvPr>
        </p:nvSpPr>
        <p:spPr>
          <a:xfrm>
            <a:off x="4048425" y="1635688"/>
            <a:ext cx="435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68" name="Google Shape;368;p33"/>
          <p:cNvSpPr txBox="1"/>
          <p:nvPr>
            <p:ph idx="1" type="subTitle"/>
          </p:nvPr>
        </p:nvSpPr>
        <p:spPr>
          <a:xfrm>
            <a:off x="4239450" y="252196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App idea and Approach</a:t>
            </a:r>
            <a:endParaRPr/>
          </a:p>
        </p:txBody>
      </p:sp>
      <p:sp>
        <p:nvSpPr>
          <p:cNvPr id="369" name="Google Shape;369;p33"/>
          <p:cNvSpPr/>
          <p:nvPr/>
        </p:nvSpPr>
        <p:spPr>
          <a:xfrm rot="594583">
            <a:off x="5995425" y="319734"/>
            <a:ext cx="517515" cy="527674"/>
          </a:xfrm>
          <a:custGeom>
            <a:rect b="b" l="l" r="r" t="t"/>
            <a:pathLst>
              <a:path extrusionOk="0" h="34333" w="33672">
                <a:moveTo>
                  <a:pt x="9568" y="1"/>
                </a:moveTo>
                <a:cubicBezTo>
                  <a:pt x="9273" y="1"/>
                  <a:pt x="8976" y="28"/>
                  <a:pt x="8684" y="83"/>
                </a:cubicBezTo>
                <a:cubicBezTo>
                  <a:pt x="8298" y="179"/>
                  <a:pt x="8105" y="565"/>
                  <a:pt x="8298" y="855"/>
                </a:cubicBezTo>
                <a:lnTo>
                  <a:pt x="16498" y="13397"/>
                </a:lnTo>
                <a:cubicBezTo>
                  <a:pt x="12832" y="15230"/>
                  <a:pt x="9262" y="17256"/>
                  <a:pt x="5789" y="19475"/>
                </a:cubicBezTo>
                <a:lnTo>
                  <a:pt x="2412" y="16870"/>
                </a:lnTo>
                <a:cubicBezTo>
                  <a:pt x="2111" y="16568"/>
                  <a:pt x="1734" y="16418"/>
                  <a:pt x="1353" y="16418"/>
                </a:cubicBezTo>
                <a:cubicBezTo>
                  <a:pt x="1124" y="16418"/>
                  <a:pt x="893" y="16472"/>
                  <a:pt x="676" y="16580"/>
                </a:cubicBezTo>
                <a:cubicBezTo>
                  <a:pt x="193" y="16773"/>
                  <a:pt x="1" y="17352"/>
                  <a:pt x="290" y="17835"/>
                </a:cubicBezTo>
                <a:lnTo>
                  <a:pt x="2991" y="21694"/>
                </a:lnTo>
                <a:cubicBezTo>
                  <a:pt x="2412" y="22369"/>
                  <a:pt x="2123" y="22851"/>
                  <a:pt x="2316" y="23334"/>
                </a:cubicBezTo>
                <a:cubicBezTo>
                  <a:pt x="2509" y="23720"/>
                  <a:pt x="3088" y="23913"/>
                  <a:pt x="4053" y="23913"/>
                </a:cubicBezTo>
                <a:lnTo>
                  <a:pt x="5017" y="28447"/>
                </a:lnTo>
                <a:cubicBezTo>
                  <a:pt x="5088" y="28871"/>
                  <a:pt x="5469" y="29140"/>
                  <a:pt x="5857" y="29140"/>
                </a:cubicBezTo>
                <a:cubicBezTo>
                  <a:pt x="5999" y="29140"/>
                  <a:pt x="6142" y="29104"/>
                  <a:pt x="6272" y="29026"/>
                </a:cubicBezTo>
                <a:cubicBezTo>
                  <a:pt x="6850" y="28833"/>
                  <a:pt x="7236" y="28254"/>
                  <a:pt x="7333" y="27579"/>
                </a:cubicBezTo>
                <a:lnTo>
                  <a:pt x="7526" y="23334"/>
                </a:lnTo>
                <a:cubicBezTo>
                  <a:pt x="11481" y="22273"/>
                  <a:pt x="15340" y="21018"/>
                  <a:pt x="19200" y="19475"/>
                </a:cubicBezTo>
                <a:lnTo>
                  <a:pt x="23059" y="33946"/>
                </a:lnTo>
                <a:cubicBezTo>
                  <a:pt x="23123" y="34204"/>
                  <a:pt x="23316" y="34332"/>
                  <a:pt x="23523" y="34332"/>
                </a:cubicBezTo>
                <a:cubicBezTo>
                  <a:pt x="23627" y="34332"/>
                  <a:pt x="23734" y="34300"/>
                  <a:pt x="23831" y="34236"/>
                </a:cubicBezTo>
                <a:cubicBezTo>
                  <a:pt x="25085" y="33271"/>
                  <a:pt x="25760" y="31727"/>
                  <a:pt x="25664" y="30087"/>
                </a:cubicBezTo>
                <a:lnTo>
                  <a:pt x="25471" y="27482"/>
                </a:lnTo>
                <a:lnTo>
                  <a:pt x="26435" y="27289"/>
                </a:lnTo>
                <a:cubicBezTo>
                  <a:pt x="27111" y="27097"/>
                  <a:pt x="27593" y="26421"/>
                  <a:pt x="27497" y="25746"/>
                </a:cubicBezTo>
                <a:lnTo>
                  <a:pt x="27304" y="24878"/>
                </a:lnTo>
                <a:cubicBezTo>
                  <a:pt x="27130" y="24184"/>
                  <a:pt x="26567" y="23802"/>
                  <a:pt x="25964" y="23802"/>
                </a:cubicBezTo>
                <a:cubicBezTo>
                  <a:pt x="25897" y="23802"/>
                  <a:pt x="25828" y="23807"/>
                  <a:pt x="25760" y="23816"/>
                </a:cubicBezTo>
                <a:lnTo>
                  <a:pt x="25278" y="23913"/>
                </a:lnTo>
                <a:lnTo>
                  <a:pt x="25278" y="23237"/>
                </a:lnTo>
                <a:lnTo>
                  <a:pt x="25760" y="23141"/>
                </a:lnTo>
                <a:cubicBezTo>
                  <a:pt x="26435" y="22948"/>
                  <a:pt x="26918" y="22273"/>
                  <a:pt x="26821" y="21597"/>
                </a:cubicBezTo>
                <a:lnTo>
                  <a:pt x="26628" y="20729"/>
                </a:lnTo>
                <a:cubicBezTo>
                  <a:pt x="26452" y="20112"/>
                  <a:pt x="25872" y="19655"/>
                  <a:pt x="25258" y="19655"/>
                </a:cubicBezTo>
                <a:cubicBezTo>
                  <a:pt x="25201" y="19655"/>
                  <a:pt x="25143" y="19659"/>
                  <a:pt x="25085" y="19668"/>
                </a:cubicBezTo>
                <a:lnTo>
                  <a:pt x="24892" y="17159"/>
                </a:lnTo>
                <a:lnTo>
                  <a:pt x="26339" y="16580"/>
                </a:lnTo>
                <a:cubicBezTo>
                  <a:pt x="33671" y="13493"/>
                  <a:pt x="32899" y="9730"/>
                  <a:pt x="32899" y="9730"/>
                </a:cubicBezTo>
                <a:cubicBezTo>
                  <a:pt x="32899" y="9730"/>
                  <a:pt x="31932" y="8440"/>
                  <a:pt x="29319" y="8440"/>
                </a:cubicBezTo>
                <a:cubicBezTo>
                  <a:pt x="27890" y="8440"/>
                  <a:pt x="25969" y="8826"/>
                  <a:pt x="23445" y="10020"/>
                </a:cubicBezTo>
                <a:lnTo>
                  <a:pt x="21997" y="10695"/>
                </a:lnTo>
                <a:lnTo>
                  <a:pt x="20261" y="8862"/>
                </a:lnTo>
                <a:cubicBezTo>
                  <a:pt x="20840" y="8476"/>
                  <a:pt x="20936" y="7608"/>
                  <a:pt x="20550" y="7029"/>
                </a:cubicBezTo>
                <a:lnTo>
                  <a:pt x="19971" y="6354"/>
                </a:lnTo>
                <a:cubicBezTo>
                  <a:pt x="19736" y="6000"/>
                  <a:pt x="19321" y="5791"/>
                  <a:pt x="18901" y="5791"/>
                </a:cubicBezTo>
                <a:cubicBezTo>
                  <a:pt x="18633" y="5791"/>
                  <a:pt x="18364" y="5876"/>
                  <a:pt x="18138" y="6064"/>
                </a:cubicBezTo>
                <a:lnTo>
                  <a:pt x="17752" y="6354"/>
                </a:lnTo>
                <a:lnTo>
                  <a:pt x="17270" y="5871"/>
                </a:lnTo>
                <a:lnTo>
                  <a:pt x="17656" y="5582"/>
                </a:lnTo>
                <a:cubicBezTo>
                  <a:pt x="18235" y="5100"/>
                  <a:pt x="18331" y="4328"/>
                  <a:pt x="17945" y="3749"/>
                </a:cubicBezTo>
                <a:lnTo>
                  <a:pt x="17367" y="2977"/>
                </a:lnTo>
                <a:cubicBezTo>
                  <a:pt x="17135" y="2630"/>
                  <a:pt x="16730" y="2456"/>
                  <a:pt x="16318" y="2456"/>
                </a:cubicBezTo>
                <a:cubicBezTo>
                  <a:pt x="16043" y="2456"/>
                  <a:pt x="15765" y="2533"/>
                  <a:pt x="15533" y="2688"/>
                </a:cubicBezTo>
                <a:lnTo>
                  <a:pt x="14762" y="3266"/>
                </a:lnTo>
                <a:lnTo>
                  <a:pt x="12929" y="1433"/>
                </a:lnTo>
                <a:cubicBezTo>
                  <a:pt x="12069" y="495"/>
                  <a:pt x="10829" y="1"/>
                  <a:pt x="9568" y="1"/>
                </a:cubicBezTo>
                <a:close/>
              </a:path>
            </a:pathLst>
          </a:custGeom>
          <a:solidFill>
            <a:srgbClr val="4241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4"/>
          <p:cNvSpPr txBox="1"/>
          <p:nvPr>
            <p:ph type="title"/>
          </p:nvPr>
        </p:nvSpPr>
        <p:spPr>
          <a:xfrm>
            <a:off x="540000" y="445025"/>
            <a:ext cx="32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Idea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34"/>
          <p:cNvSpPr txBox="1"/>
          <p:nvPr>
            <p:ph type="title"/>
          </p:nvPr>
        </p:nvSpPr>
        <p:spPr>
          <a:xfrm>
            <a:off x="1346350" y="1151250"/>
            <a:ext cx="77598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"/>
              <a:buChar char="●"/>
            </a:pPr>
            <a:r>
              <a:rPr b="0" lang="en" sz="15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Our application idea is Suggestrip, a service to find the location that best suits your tastes and needs.</a:t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aleway"/>
              <a:buChar char="●"/>
            </a:pPr>
            <a:r>
              <a:rPr b="0" lang="en" sz="15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This application allows you to report what your needs and preferences are when it comes to travel through a survey during the research phase, in order to find the best destinations for the user.</a:t>
            </a:r>
            <a:endParaRPr b="0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76" name="Google Shape;376;p34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4925" y="1876777"/>
            <a:ext cx="6940000" cy="21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pproach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3" name="Google Shape;383;p35"/>
          <p:cNvSpPr txBox="1"/>
          <p:nvPr>
            <p:ph idx="1" type="body"/>
          </p:nvPr>
        </p:nvSpPr>
        <p:spPr>
          <a:xfrm>
            <a:off x="507975" y="1389900"/>
            <a:ext cx="8064000" cy="36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The destination search algorithm bases its operation on different matching criteria between the user's needs and what the different locations offer.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It also takes into account, through the use of external APIs: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○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Weather conditions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○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Information about the current Coronavirus situation for the different locations, in order to provide updated information when a user is suggested a location.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On the Android application side we have provided: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○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Responsive UI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○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Use of the GPS sensor to calculate the distance between the various destinations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○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Accelerometer to return to a random city, whenever a user shakes the phone.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Raleway"/>
              <a:buChar char="●"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We have implemented the cloud structure using AWS and the authentication with Firebase.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35"/>
          <p:cNvPicPr preferRelativeResize="0"/>
          <p:nvPr/>
        </p:nvPicPr>
        <p:blipFill rotWithShape="1">
          <a:blip r:embed="rId3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075" y="2127825"/>
            <a:ext cx="336776" cy="33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3875" y="3666150"/>
            <a:ext cx="336774" cy="33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5400" y="4002925"/>
            <a:ext cx="273725" cy="2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5"/>
          <p:cNvPicPr preferRelativeResize="0"/>
          <p:nvPr/>
        </p:nvPicPr>
        <p:blipFill rotWithShape="1">
          <a:blip r:embed="rId7">
            <a:alphaModFix/>
          </a:blip>
          <a:srcRect b="0" l="17915" r="17384" t="0"/>
          <a:stretch/>
        </p:blipFill>
        <p:spPr>
          <a:xfrm>
            <a:off x="1023138" y="2393750"/>
            <a:ext cx="484651" cy="4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5"/>
          <p:cNvSpPr txBox="1"/>
          <p:nvPr/>
        </p:nvSpPr>
        <p:spPr>
          <a:xfrm>
            <a:off x="7477926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SENSORS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/>
          <p:nvPr>
            <p:ph type="title"/>
          </p:nvPr>
        </p:nvSpPr>
        <p:spPr>
          <a:xfrm flipH="1">
            <a:off x="2247900" y="1635688"/>
            <a:ext cx="464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395" name="Google Shape;395;p36"/>
          <p:cNvSpPr txBox="1"/>
          <p:nvPr>
            <p:ph idx="1" type="subTitle"/>
          </p:nvPr>
        </p:nvSpPr>
        <p:spPr>
          <a:xfrm flipH="1">
            <a:off x="2639250" y="2508513"/>
            <a:ext cx="38655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Technologies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Structure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echnologies</a:t>
            </a:r>
            <a:endParaRPr/>
          </a:p>
        </p:txBody>
      </p:sp>
      <p:pic>
        <p:nvPicPr>
          <p:cNvPr id="401" name="Google Shape;4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201" y="1145950"/>
            <a:ext cx="5212282" cy="3997552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7"/>
          <p:cNvSpPr txBox="1"/>
          <p:nvPr/>
        </p:nvSpPr>
        <p:spPr>
          <a:xfrm>
            <a:off x="7477926" y="0"/>
            <a:ext cx="275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Web-API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03" name="Google Shape;403;p37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8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pic>
        <p:nvPicPr>
          <p:cNvPr id="409" name="Google Shape;4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75" y="1180175"/>
            <a:ext cx="6512931" cy="382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0" name="Google Shape;410;p38"/>
          <p:cNvCxnSpPr/>
          <p:nvPr/>
        </p:nvCxnSpPr>
        <p:spPr>
          <a:xfrm>
            <a:off x="2119700" y="3978200"/>
            <a:ext cx="1326000" cy="3516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1" name="Google Shape;411;p38"/>
          <p:cNvCxnSpPr/>
          <p:nvPr/>
        </p:nvCxnSpPr>
        <p:spPr>
          <a:xfrm flipH="1" rot="10800000">
            <a:off x="2119700" y="3445850"/>
            <a:ext cx="1235700" cy="4620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12" name="Google Shape;412;p38"/>
          <p:cNvPicPr preferRelativeResize="0"/>
          <p:nvPr/>
        </p:nvPicPr>
        <p:blipFill rotWithShape="1">
          <a:blip r:embed="rId4">
            <a:alphaModFix/>
          </a:blip>
          <a:srcRect b="22492" l="1117" r="0" t="0"/>
          <a:stretch/>
        </p:blipFill>
        <p:spPr>
          <a:xfrm>
            <a:off x="6431600" y="86642"/>
            <a:ext cx="1471250" cy="90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avel Booking App Pitch Deck by Slidesgo">
  <a:themeElements>
    <a:clrScheme name="Simple Light">
      <a:dk1>
        <a:srgbClr val="FFFFFF"/>
      </a:dk1>
      <a:lt1>
        <a:srgbClr val="FFFFFF"/>
      </a:lt1>
      <a:dk2>
        <a:srgbClr val="5C71E8"/>
      </a:dk2>
      <a:lt2>
        <a:srgbClr val="EFEFEF"/>
      </a:lt2>
      <a:accent1>
        <a:srgbClr val="5C71E8"/>
      </a:accent1>
      <a:accent2>
        <a:srgbClr val="B1BFF9"/>
      </a:accent2>
      <a:accent3>
        <a:srgbClr val="424180"/>
      </a:accent3>
      <a:accent4>
        <a:srgbClr val="B1BFF9"/>
      </a:accent4>
      <a:accent5>
        <a:srgbClr val="7B8CE0"/>
      </a:accent5>
      <a:accent6>
        <a:srgbClr val="424180"/>
      </a:accent6>
      <a:hlink>
        <a:srgbClr val="5C71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